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47"/>
  </p:notesMasterIdLst>
  <p:handoutMasterIdLst>
    <p:handoutMasterId r:id="rId48"/>
  </p:handoutMasterIdLst>
  <p:sldIdLst>
    <p:sldId id="514" r:id="rId4"/>
    <p:sldId id="523" r:id="rId5"/>
    <p:sldId id="473" r:id="rId6"/>
    <p:sldId id="389" r:id="rId7"/>
    <p:sldId id="474" r:id="rId8"/>
    <p:sldId id="516" r:id="rId9"/>
    <p:sldId id="518" r:id="rId10"/>
    <p:sldId id="476" r:id="rId11"/>
    <p:sldId id="492" r:id="rId12"/>
    <p:sldId id="410" r:id="rId13"/>
    <p:sldId id="315" r:id="rId14"/>
    <p:sldId id="493" r:id="rId15"/>
    <p:sldId id="483" r:id="rId16"/>
    <p:sldId id="494" r:id="rId17"/>
    <p:sldId id="495" r:id="rId18"/>
    <p:sldId id="506" r:id="rId19"/>
    <p:sldId id="507" r:id="rId20"/>
    <p:sldId id="508" r:id="rId21"/>
    <p:sldId id="509" r:id="rId22"/>
    <p:sldId id="510" r:id="rId23"/>
    <p:sldId id="511" r:id="rId24"/>
    <p:sldId id="512" r:id="rId25"/>
    <p:sldId id="350" r:id="rId26"/>
    <p:sldId id="517" r:id="rId27"/>
    <p:sldId id="515" r:id="rId28"/>
    <p:sldId id="477" r:id="rId29"/>
    <p:sldId id="488" r:id="rId30"/>
    <p:sldId id="491" r:id="rId31"/>
    <p:sldId id="489" r:id="rId32"/>
    <p:sldId id="520" r:id="rId33"/>
    <p:sldId id="478" r:id="rId34"/>
    <p:sldId id="490" r:id="rId35"/>
    <p:sldId id="519" r:id="rId36"/>
    <p:sldId id="479" r:id="rId37"/>
    <p:sldId id="484" r:id="rId38"/>
    <p:sldId id="485" r:id="rId39"/>
    <p:sldId id="486" r:id="rId40"/>
    <p:sldId id="487" r:id="rId41"/>
    <p:sldId id="480" r:id="rId42"/>
    <p:sldId id="522" r:id="rId43"/>
    <p:sldId id="481" r:id="rId44"/>
    <p:sldId id="521" r:id="rId45"/>
    <p:sldId id="482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3C884-502F-4ED3-A904-FAE1D4B691FD}" v="582" dt="2023-05-30T16:00:52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8" autoAdjust="0"/>
    <p:restoredTop sz="86406"/>
  </p:normalViewPr>
  <p:slideViewPr>
    <p:cSldViewPr snapToGrid="0" showGuides="1">
      <p:cViewPr>
        <p:scale>
          <a:sx n="75" d="100"/>
          <a:sy n="75" d="100"/>
        </p:scale>
        <p:origin x="200" y="-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6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6/11/relationships/changesInfo" Target="changesInfos/changesInfo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jzer, Robert de" userId="5e2f717f-466d-480b-8584-b573eeac6205" providerId="ADAL" clId="{1CB3C884-502F-4ED3-A904-FAE1D4B691FD}"/>
    <pc:docChg chg="undo custSel addSld delSld modSld sldOrd">
      <pc:chgData name="Keijzer, Robert de" userId="5e2f717f-466d-480b-8584-b573eeac6205" providerId="ADAL" clId="{1CB3C884-502F-4ED3-A904-FAE1D4B691FD}" dt="2023-05-30T16:01:10.332" v="1314" actId="167"/>
      <pc:docMkLst>
        <pc:docMk/>
      </pc:docMkLst>
      <pc:sldChg chg="del">
        <pc:chgData name="Keijzer, Robert de" userId="5e2f717f-466d-480b-8584-b573eeac6205" providerId="ADAL" clId="{1CB3C884-502F-4ED3-A904-FAE1D4B691FD}" dt="2023-05-26T17:49:11.920" v="242" actId="47"/>
        <pc:sldMkLst>
          <pc:docMk/>
          <pc:sldMk cId="748930153" sldId="259"/>
        </pc:sldMkLst>
      </pc:sldChg>
      <pc:sldChg chg="add ord">
        <pc:chgData name="Keijzer, Robert de" userId="5e2f717f-466d-480b-8584-b573eeac6205" providerId="ADAL" clId="{1CB3C884-502F-4ED3-A904-FAE1D4B691FD}" dt="2023-05-26T18:06:30.672" v="451"/>
        <pc:sldMkLst>
          <pc:docMk/>
          <pc:sldMk cId="1305794185" sldId="350"/>
        </pc:sldMkLst>
      </pc:sldChg>
      <pc:sldChg chg="delSp modSp mod">
        <pc:chgData name="Keijzer, Robert de" userId="5e2f717f-466d-480b-8584-b573eeac6205" providerId="ADAL" clId="{1CB3C884-502F-4ED3-A904-FAE1D4B691FD}" dt="2023-05-26T15:08:23.079" v="5" actId="1076"/>
        <pc:sldMkLst>
          <pc:docMk/>
          <pc:sldMk cId="141572678" sldId="410"/>
        </pc:sldMkLst>
        <pc:spChg chg="del">
          <ac:chgData name="Keijzer, Robert de" userId="5e2f717f-466d-480b-8584-b573eeac6205" providerId="ADAL" clId="{1CB3C884-502F-4ED3-A904-FAE1D4B691FD}" dt="2023-05-26T15:08:20.606" v="3" actId="478"/>
          <ac:spMkLst>
            <pc:docMk/>
            <pc:sldMk cId="141572678" sldId="410"/>
            <ac:spMk id="3" creationId="{0B9A19D0-44E6-4097-BE13-F8A192987D44}"/>
          </ac:spMkLst>
        </pc:spChg>
        <pc:spChg chg="del">
          <ac:chgData name="Keijzer, Robert de" userId="5e2f717f-466d-480b-8584-b573eeac6205" providerId="ADAL" clId="{1CB3C884-502F-4ED3-A904-FAE1D4B691FD}" dt="2023-05-26T15:08:21.254" v="4" actId="478"/>
          <ac:spMkLst>
            <pc:docMk/>
            <pc:sldMk cId="141572678" sldId="410"/>
            <ac:spMk id="4" creationId="{A1E9BBB3-7E89-4F84-899C-DA852DF880CC}"/>
          </ac:spMkLst>
        </pc:spChg>
        <pc:picChg chg="mod">
          <ac:chgData name="Keijzer, Robert de" userId="5e2f717f-466d-480b-8584-b573eeac6205" providerId="ADAL" clId="{1CB3C884-502F-4ED3-A904-FAE1D4B691FD}" dt="2023-05-26T15:08:23.079" v="5" actId="1076"/>
          <ac:picMkLst>
            <pc:docMk/>
            <pc:sldMk cId="141572678" sldId="410"/>
            <ac:picMk id="6" creationId="{9E70A64C-A4A4-168B-594E-0BE8E7ED1C38}"/>
          </ac:picMkLst>
        </pc:picChg>
      </pc:sldChg>
      <pc:sldChg chg="modSp mod">
        <pc:chgData name="Keijzer, Robert de" userId="5e2f717f-466d-480b-8584-b573eeac6205" providerId="ADAL" clId="{1CB3C884-502F-4ED3-A904-FAE1D4B691FD}" dt="2023-05-26T18:07:55.717" v="477" actId="14100"/>
        <pc:sldMkLst>
          <pc:docMk/>
          <pc:sldMk cId="314190632" sldId="474"/>
        </pc:sldMkLst>
        <pc:spChg chg="mod">
          <ac:chgData name="Keijzer, Robert de" userId="5e2f717f-466d-480b-8584-b573eeac6205" providerId="ADAL" clId="{1CB3C884-502F-4ED3-A904-FAE1D4B691FD}" dt="2023-05-26T18:07:55.717" v="477" actId="14100"/>
          <ac:spMkLst>
            <pc:docMk/>
            <pc:sldMk cId="314190632" sldId="474"/>
            <ac:spMk id="7" creationId="{49108693-6E81-4873-A01A-F8867D8C9064}"/>
          </ac:spMkLst>
        </pc:spChg>
      </pc:sldChg>
      <pc:sldChg chg="del">
        <pc:chgData name="Keijzer, Robert de" userId="5e2f717f-466d-480b-8584-b573eeac6205" providerId="ADAL" clId="{1CB3C884-502F-4ED3-A904-FAE1D4B691FD}" dt="2023-05-26T18:11:29.830" v="619" actId="47"/>
        <pc:sldMkLst>
          <pc:docMk/>
          <pc:sldMk cId="2267050450" sldId="475"/>
        </pc:sldMkLst>
      </pc:sldChg>
      <pc:sldChg chg="addSp modSp mod">
        <pc:chgData name="Keijzer, Robert de" userId="5e2f717f-466d-480b-8584-b573eeac6205" providerId="ADAL" clId="{1CB3C884-502F-4ED3-A904-FAE1D4B691FD}" dt="2023-05-26T17:59:51.435" v="420" actId="1076"/>
        <pc:sldMkLst>
          <pc:docMk/>
          <pc:sldMk cId="445329946" sldId="477"/>
        </pc:sldMkLst>
        <pc:spChg chg="add mod">
          <ac:chgData name="Keijzer, Robert de" userId="5e2f717f-466d-480b-8584-b573eeac6205" providerId="ADAL" clId="{1CB3C884-502F-4ED3-A904-FAE1D4B691FD}" dt="2023-05-26T17:59:51.435" v="420" actId="1076"/>
          <ac:spMkLst>
            <pc:docMk/>
            <pc:sldMk cId="445329946" sldId="477"/>
            <ac:spMk id="8" creationId="{12DD7299-3825-7A1B-851B-E798431A3A17}"/>
          </ac:spMkLst>
        </pc:spChg>
        <pc:spChg chg="add mod ord">
          <ac:chgData name="Keijzer, Robert de" userId="5e2f717f-466d-480b-8584-b573eeac6205" providerId="ADAL" clId="{1CB3C884-502F-4ED3-A904-FAE1D4B691FD}" dt="2023-05-26T17:59:48.751" v="419" actId="208"/>
          <ac:spMkLst>
            <pc:docMk/>
            <pc:sldMk cId="445329946" sldId="477"/>
            <ac:spMk id="12" creationId="{1CAAB4DB-00D1-624E-A253-42FD29BFFBD6}"/>
          </ac:spMkLst>
        </pc:spChg>
      </pc:sldChg>
      <pc:sldChg chg="addSp modSp mod ord">
        <pc:chgData name="Keijzer, Robert de" userId="5e2f717f-466d-480b-8584-b573eeac6205" providerId="ADAL" clId="{1CB3C884-502F-4ED3-A904-FAE1D4B691FD}" dt="2023-05-30T15:25:42.508" v="1207" actId="1076"/>
        <pc:sldMkLst>
          <pc:docMk/>
          <pc:sldMk cId="846722015" sldId="478"/>
        </pc:sldMkLst>
        <pc:spChg chg="add mod">
          <ac:chgData name="Keijzer, Robert de" userId="5e2f717f-466d-480b-8584-b573eeac6205" providerId="ADAL" clId="{1CB3C884-502F-4ED3-A904-FAE1D4B691FD}" dt="2023-05-26T18:03:10.548" v="437" actId="1076"/>
          <ac:spMkLst>
            <pc:docMk/>
            <pc:sldMk cId="846722015" sldId="478"/>
            <ac:spMk id="3" creationId="{EEAE1F4B-7604-1185-D633-7F603D7FF4C7}"/>
          </ac:spMkLst>
        </pc:spChg>
        <pc:spChg chg="add mod">
          <ac:chgData name="Keijzer, Robert de" userId="5e2f717f-466d-480b-8584-b573eeac6205" providerId="ADAL" clId="{1CB3C884-502F-4ED3-A904-FAE1D4B691FD}" dt="2023-05-26T18:03:10.548" v="437" actId="1076"/>
          <ac:spMkLst>
            <pc:docMk/>
            <pc:sldMk cId="846722015" sldId="478"/>
            <ac:spMk id="6" creationId="{D15D2DDE-AEC0-78B5-F5D3-92DAA45AF8B4}"/>
          </ac:spMkLst>
        </pc:spChg>
        <pc:spChg chg="mod">
          <ac:chgData name="Keijzer, Robert de" userId="5e2f717f-466d-480b-8584-b573eeac6205" providerId="ADAL" clId="{1CB3C884-502F-4ED3-A904-FAE1D4B691FD}" dt="2023-05-30T15:25:18.973" v="1202" actId="1076"/>
          <ac:spMkLst>
            <pc:docMk/>
            <pc:sldMk cId="846722015" sldId="478"/>
            <ac:spMk id="26" creationId="{F7158129-781F-43D5-8217-6D54BDE3401B}"/>
          </ac:spMkLst>
        </pc:spChg>
        <pc:spChg chg="mod">
          <ac:chgData name="Keijzer, Robert de" userId="5e2f717f-466d-480b-8584-b573eeac6205" providerId="ADAL" clId="{1CB3C884-502F-4ED3-A904-FAE1D4B691FD}" dt="2023-05-30T15:25:27.904" v="1204" actId="207"/>
          <ac:spMkLst>
            <pc:docMk/>
            <pc:sldMk cId="846722015" sldId="478"/>
            <ac:spMk id="27" creationId="{C3B126FE-2625-42F1-A96A-D48A52AE58BD}"/>
          </ac:spMkLst>
        </pc:spChg>
        <pc:spChg chg="mod">
          <ac:chgData name="Keijzer, Robert de" userId="5e2f717f-466d-480b-8584-b573eeac6205" providerId="ADAL" clId="{1CB3C884-502F-4ED3-A904-FAE1D4B691FD}" dt="2023-05-30T15:25:12.949" v="1200" actId="1076"/>
          <ac:spMkLst>
            <pc:docMk/>
            <pc:sldMk cId="846722015" sldId="478"/>
            <ac:spMk id="32" creationId="{2B7D350C-A269-4AC7-B03A-06DE3339A855}"/>
          </ac:spMkLst>
        </pc:spChg>
        <pc:spChg chg="mod">
          <ac:chgData name="Keijzer, Robert de" userId="5e2f717f-466d-480b-8584-b573eeac6205" providerId="ADAL" clId="{1CB3C884-502F-4ED3-A904-FAE1D4B691FD}" dt="2023-05-30T15:25:15.462" v="1201" actId="1076"/>
          <ac:spMkLst>
            <pc:docMk/>
            <pc:sldMk cId="846722015" sldId="478"/>
            <ac:spMk id="33" creationId="{94652B48-471F-4FB0-A75B-D24CAD39118F}"/>
          </ac:spMkLst>
        </pc:spChg>
        <pc:spChg chg="mod">
          <ac:chgData name="Keijzer, Robert de" userId="5e2f717f-466d-480b-8584-b573eeac6205" providerId="ADAL" clId="{1CB3C884-502F-4ED3-A904-FAE1D4B691FD}" dt="2023-05-30T15:25:12.949" v="1200" actId="1076"/>
          <ac:spMkLst>
            <pc:docMk/>
            <pc:sldMk cId="846722015" sldId="478"/>
            <ac:spMk id="34" creationId="{E243DCF1-A6DF-4800-9AB1-4DDA3BA6969B}"/>
          </ac:spMkLst>
        </pc:spChg>
        <pc:picChg chg="add mod">
          <ac:chgData name="Keijzer, Robert de" userId="5e2f717f-466d-480b-8584-b573eeac6205" providerId="ADAL" clId="{1CB3C884-502F-4ED3-A904-FAE1D4B691FD}" dt="2023-05-30T15:25:42.508" v="1207" actId="1076"/>
          <ac:picMkLst>
            <pc:docMk/>
            <pc:sldMk cId="846722015" sldId="478"/>
            <ac:picMk id="7" creationId="{7965BC6A-8EC4-A21E-E41E-BD040707F09B}"/>
          </ac:picMkLst>
        </pc:picChg>
      </pc:sldChg>
      <pc:sldChg chg="addSp modSp">
        <pc:chgData name="Keijzer, Robert de" userId="5e2f717f-466d-480b-8584-b573eeac6205" providerId="ADAL" clId="{1CB3C884-502F-4ED3-A904-FAE1D4B691FD}" dt="2023-05-26T18:05:36.192" v="443"/>
        <pc:sldMkLst>
          <pc:docMk/>
          <pc:sldMk cId="1406476918" sldId="479"/>
        </pc:sldMkLst>
        <pc:spChg chg="add mod">
          <ac:chgData name="Keijzer, Robert de" userId="5e2f717f-466d-480b-8584-b573eeac6205" providerId="ADAL" clId="{1CB3C884-502F-4ED3-A904-FAE1D4B691FD}" dt="2023-05-26T18:05:36.192" v="443"/>
          <ac:spMkLst>
            <pc:docMk/>
            <pc:sldMk cId="1406476918" sldId="479"/>
            <ac:spMk id="3" creationId="{00E3F591-1AEB-8BF3-AF6F-B7365070D690}"/>
          </ac:spMkLst>
        </pc:spChg>
        <pc:spChg chg="add mod">
          <ac:chgData name="Keijzer, Robert de" userId="5e2f717f-466d-480b-8584-b573eeac6205" providerId="ADAL" clId="{1CB3C884-502F-4ED3-A904-FAE1D4B691FD}" dt="2023-05-26T18:05:36.192" v="443"/>
          <ac:spMkLst>
            <pc:docMk/>
            <pc:sldMk cId="1406476918" sldId="479"/>
            <ac:spMk id="6" creationId="{E923AD77-261F-7BEF-E5B3-21A2FCADA5A4}"/>
          </ac:spMkLst>
        </pc:spChg>
      </pc:sldChg>
      <pc:sldChg chg="addSp delSp modSp mod">
        <pc:chgData name="Keijzer, Robert de" userId="5e2f717f-466d-480b-8584-b573eeac6205" providerId="ADAL" clId="{1CB3C884-502F-4ED3-A904-FAE1D4B691FD}" dt="2023-05-26T19:16:03.185" v="942" actId="1076"/>
        <pc:sldMkLst>
          <pc:docMk/>
          <pc:sldMk cId="3217327077" sldId="480"/>
        </pc:sldMkLst>
        <pc:spChg chg="add del mod">
          <ac:chgData name="Keijzer, Robert de" userId="5e2f717f-466d-480b-8584-b573eeac6205" providerId="ADAL" clId="{1CB3C884-502F-4ED3-A904-FAE1D4B691FD}" dt="2023-05-26T19:15:19.497" v="929" actId="478"/>
          <ac:spMkLst>
            <pc:docMk/>
            <pc:sldMk cId="3217327077" sldId="480"/>
            <ac:spMk id="3" creationId="{0A03AF27-8446-B84E-D423-5A0F0F304687}"/>
          </ac:spMkLst>
        </pc:spChg>
        <pc:spChg chg="add mod">
          <ac:chgData name="Keijzer, Robert de" userId="5e2f717f-466d-480b-8584-b573eeac6205" providerId="ADAL" clId="{1CB3C884-502F-4ED3-A904-FAE1D4B691FD}" dt="2023-05-26T19:16:03.185" v="942" actId="1076"/>
          <ac:spMkLst>
            <pc:docMk/>
            <pc:sldMk cId="3217327077" sldId="480"/>
            <ac:spMk id="8" creationId="{36027248-5FF4-39F4-4270-54BACCDC99CF}"/>
          </ac:spMkLst>
        </pc:spChg>
        <pc:spChg chg="add mod">
          <ac:chgData name="Keijzer, Robert de" userId="5e2f717f-466d-480b-8584-b573eeac6205" providerId="ADAL" clId="{1CB3C884-502F-4ED3-A904-FAE1D4B691FD}" dt="2023-05-26T19:16:03.185" v="942" actId="1076"/>
          <ac:spMkLst>
            <pc:docMk/>
            <pc:sldMk cId="3217327077" sldId="480"/>
            <ac:spMk id="12" creationId="{C0CB42A3-6988-02A5-78CE-AA26F58C268C}"/>
          </ac:spMkLst>
        </pc:spChg>
      </pc:sldChg>
      <pc:sldChg chg="addSp delSp modSp mod">
        <pc:chgData name="Keijzer, Robert de" userId="5e2f717f-466d-480b-8584-b573eeac6205" providerId="ADAL" clId="{1CB3C884-502F-4ED3-A904-FAE1D4B691FD}" dt="2023-05-30T15:37:43.638" v="1291" actId="207"/>
        <pc:sldMkLst>
          <pc:docMk/>
          <pc:sldMk cId="3341262989" sldId="481"/>
        </pc:sldMkLst>
        <pc:spChg chg="add mod">
          <ac:chgData name="Keijzer, Robert de" userId="5e2f717f-466d-480b-8584-b573eeac6205" providerId="ADAL" clId="{1CB3C884-502F-4ED3-A904-FAE1D4B691FD}" dt="2023-05-26T19:15:59.368" v="940" actId="1076"/>
          <ac:spMkLst>
            <pc:docMk/>
            <pc:sldMk cId="3341262989" sldId="481"/>
            <ac:spMk id="3" creationId="{F8D6E092-506C-5532-00F5-E5360D3ABD6C}"/>
          </ac:spMkLst>
        </pc:spChg>
        <pc:spChg chg="add mod">
          <ac:chgData name="Keijzer, Robert de" userId="5e2f717f-466d-480b-8584-b573eeac6205" providerId="ADAL" clId="{1CB3C884-502F-4ED3-A904-FAE1D4B691FD}" dt="2023-05-26T19:15:59.368" v="940" actId="1076"/>
          <ac:spMkLst>
            <pc:docMk/>
            <pc:sldMk cId="3341262989" sldId="481"/>
            <ac:spMk id="8" creationId="{0C37A041-C52C-059F-54DE-3C115B57E833}"/>
          </ac:spMkLst>
        </pc:spChg>
        <pc:spChg chg="add del mod">
          <ac:chgData name="Keijzer, Robert de" userId="5e2f717f-466d-480b-8584-b573eeac6205" providerId="ADAL" clId="{1CB3C884-502F-4ED3-A904-FAE1D4B691FD}" dt="2023-05-26T19:28:43.469" v="946" actId="478"/>
          <ac:spMkLst>
            <pc:docMk/>
            <pc:sldMk cId="3341262989" sldId="481"/>
            <ac:spMk id="10" creationId="{874E70F2-6283-ACDA-FF90-9647EEAE4A53}"/>
          </ac:spMkLst>
        </pc:spChg>
        <pc:spChg chg="add mod">
          <ac:chgData name="Keijzer, Robert de" userId="5e2f717f-466d-480b-8584-b573eeac6205" providerId="ADAL" clId="{1CB3C884-502F-4ED3-A904-FAE1D4B691FD}" dt="2023-05-26T19:29:27.679" v="998" actId="403"/>
          <ac:spMkLst>
            <pc:docMk/>
            <pc:sldMk cId="3341262989" sldId="481"/>
            <ac:spMk id="12" creationId="{17E99F32-2729-91E2-1A01-AEA0280310FE}"/>
          </ac:spMkLst>
        </pc:spChg>
        <pc:spChg chg="add mod">
          <ac:chgData name="Keijzer, Robert de" userId="5e2f717f-466d-480b-8584-b573eeac6205" providerId="ADAL" clId="{1CB3C884-502F-4ED3-A904-FAE1D4B691FD}" dt="2023-05-30T15:37:43.638" v="1291" actId="207"/>
          <ac:spMkLst>
            <pc:docMk/>
            <pc:sldMk cId="3341262989" sldId="481"/>
            <ac:spMk id="15" creationId="{F5C9485E-300E-CFA9-B28C-54F150FDAE00}"/>
          </ac:spMkLst>
        </pc:spChg>
        <pc:picChg chg="mod">
          <ac:chgData name="Keijzer, Robert de" userId="5e2f717f-466d-480b-8584-b573eeac6205" providerId="ADAL" clId="{1CB3C884-502F-4ED3-A904-FAE1D4B691FD}" dt="2023-05-26T19:28:33.777" v="943" actId="1076"/>
          <ac:picMkLst>
            <pc:docMk/>
            <pc:sldMk cId="3341262989" sldId="481"/>
            <ac:picMk id="7" creationId="{394953E6-C7CF-44CA-A8A8-7AAD1ECB9A02}"/>
          </ac:picMkLst>
        </pc:picChg>
        <pc:picChg chg="add del mod">
          <ac:chgData name="Keijzer, Robert de" userId="5e2f717f-466d-480b-8584-b573eeac6205" providerId="ADAL" clId="{1CB3C884-502F-4ED3-A904-FAE1D4B691FD}" dt="2023-05-30T15:37:30.587" v="1289" actId="478"/>
          <ac:picMkLst>
            <pc:docMk/>
            <pc:sldMk cId="3341262989" sldId="481"/>
            <ac:picMk id="10" creationId="{FA9FCF61-CF0F-326F-25F1-0DEC27219719}"/>
          </ac:picMkLst>
        </pc:picChg>
      </pc:sldChg>
      <pc:sldChg chg="addSp delSp modSp mod">
        <pc:chgData name="Keijzer, Robert de" userId="5e2f717f-466d-480b-8584-b573eeac6205" providerId="ADAL" clId="{1CB3C884-502F-4ED3-A904-FAE1D4B691FD}" dt="2023-05-26T19:31:06.552" v="1028" actId="208"/>
        <pc:sldMkLst>
          <pc:docMk/>
          <pc:sldMk cId="3199245542" sldId="482"/>
        </pc:sldMkLst>
        <pc:spChg chg="add del mod">
          <ac:chgData name="Keijzer, Robert de" userId="5e2f717f-466d-480b-8584-b573eeac6205" providerId="ADAL" clId="{1CB3C884-502F-4ED3-A904-FAE1D4B691FD}" dt="2023-05-26T19:30:01.155" v="1006" actId="478"/>
          <ac:spMkLst>
            <pc:docMk/>
            <pc:sldMk cId="3199245542" sldId="482"/>
            <ac:spMk id="3" creationId="{613F2919-9B57-A788-C8B1-162773BA50EF}"/>
          </ac:spMkLst>
        </pc:spChg>
        <pc:spChg chg="add mod">
          <ac:chgData name="Keijzer, Robert de" userId="5e2f717f-466d-480b-8584-b573eeac6205" providerId="ADAL" clId="{1CB3C884-502F-4ED3-A904-FAE1D4B691FD}" dt="2023-05-26T19:31:06.552" v="1028" actId="208"/>
          <ac:spMkLst>
            <pc:docMk/>
            <pc:sldMk cId="3199245542" sldId="482"/>
            <ac:spMk id="6" creationId="{3AE96C37-5B31-96FF-182F-41833B28118D}"/>
          </ac:spMkLst>
        </pc:spChg>
        <pc:spChg chg="add mod">
          <ac:chgData name="Keijzer, Robert de" userId="5e2f717f-466d-480b-8584-b573eeac6205" providerId="ADAL" clId="{1CB3C884-502F-4ED3-A904-FAE1D4B691FD}" dt="2023-05-26T19:30:56.969" v="1025" actId="1076"/>
          <ac:spMkLst>
            <pc:docMk/>
            <pc:sldMk cId="3199245542" sldId="482"/>
            <ac:spMk id="8" creationId="{C4B43212-3A7B-1758-70A8-D3ABCDAD2446}"/>
          </ac:spMkLst>
        </pc:spChg>
        <pc:spChg chg="mod">
          <ac:chgData name="Keijzer, Robert de" userId="5e2f717f-466d-480b-8584-b573eeac6205" providerId="ADAL" clId="{1CB3C884-502F-4ED3-A904-FAE1D4B691FD}" dt="2023-05-26T19:30:04.912" v="1007" actId="20577"/>
          <ac:spMkLst>
            <pc:docMk/>
            <pc:sldMk cId="3199245542" sldId="482"/>
            <ac:spMk id="14" creationId="{7D067225-B252-4E71-B271-B90F0835B96C}"/>
          </ac:spMkLst>
        </pc:spChg>
        <pc:spChg chg="mod">
          <ac:chgData name="Keijzer, Robert de" userId="5e2f717f-466d-480b-8584-b573eeac6205" providerId="ADAL" clId="{1CB3C884-502F-4ED3-A904-FAE1D4B691FD}" dt="2023-05-26T19:30:18.497" v="1013" actId="1076"/>
          <ac:spMkLst>
            <pc:docMk/>
            <pc:sldMk cId="3199245542" sldId="482"/>
            <ac:spMk id="15" creationId="{78F05D9E-73F5-42E4-A99D-F159FB24806C}"/>
          </ac:spMkLst>
        </pc:spChg>
        <pc:spChg chg="mod">
          <ac:chgData name="Keijzer, Robert de" userId="5e2f717f-466d-480b-8584-b573eeac6205" providerId="ADAL" clId="{1CB3C884-502F-4ED3-A904-FAE1D4B691FD}" dt="2023-05-26T19:29:52.329" v="1002" actId="1076"/>
          <ac:spMkLst>
            <pc:docMk/>
            <pc:sldMk cId="3199245542" sldId="482"/>
            <ac:spMk id="16" creationId="{1E115F94-5FA0-45FD-8EDD-3614ED1B3BA6}"/>
          </ac:spMkLst>
        </pc:spChg>
        <pc:spChg chg="mod">
          <ac:chgData name="Keijzer, Robert de" userId="5e2f717f-466d-480b-8584-b573eeac6205" providerId="ADAL" clId="{1CB3C884-502F-4ED3-A904-FAE1D4B691FD}" dt="2023-05-26T19:30:12.433" v="1010" actId="1076"/>
          <ac:spMkLst>
            <pc:docMk/>
            <pc:sldMk cId="3199245542" sldId="482"/>
            <ac:spMk id="19" creationId="{F610ECC9-5EA0-46F9-80E2-20AB94F5AD83}"/>
          </ac:spMkLst>
        </pc:spChg>
        <pc:picChg chg="del mod">
          <ac:chgData name="Keijzer, Robert de" userId="5e2f717f-466d-480b-8584-b573eeac6205" providerId="ADAL" clId="{1CB3C884-502F-4ED3-A904-FAE1D4B691FD}" dt="2023-05-26T19:29:45.768" v="1000" actId="478"/>
          <ac:picMkLst>
            <pc:docMk/>
            <pc:sldMk cId="3199245542" sldId="482"/>
            <ac:picMk id="7" creationId="{E0031EF2-2EF9-4335-A2C2-4537A920C91A}"/>
          </ac:picMkLst>
        </pc:picChg>
        <pc:picChg chg="mod">
          <ac:chgData name="Keijzer, Robert de" userId="5e2f717f-466d-480b-8584-b573eeac6205" providerId="ADAL" clId="{1CB3C884-502F-4ED3-A904-FAE1D4B691FD}" dt="2023-05-26T19:30:13.873" v="1011" actId="1076"/>
          <ac:picMkLst>
            <pc:docMk/>
            <pc:sldMk cId="3199245542" sldId="482"/>
            <ac:picMk id="17" creationId="{7C7FBF06-8CA2-4D8A-8A2C-1047FB836288}"/>
          </ac:picMkLst>
        </pc:picChg>
      </pc:sldChg>
      <pc:sldChg chg="delSp modSp add mod ord">
        <pc:chgData name="Keijzer, Robert de" userId="5e2f717f-466d-480b-8584-b573eeac6205" providerId="ADAL" clId="{1CB3C884-502F-4ED3-A904-FAE1D4B691FD}" dt="2023-05-26T17:13:05.224" v="145" actId="1076"/>
        <pc:sldMkLst>
          <pc:docMk/>
          <pc:sldMk cId="3048645977" sldId="483"/>
        </pc:sldMkLst>
        <pc:spChg chg="mod">
          <ac:chgData name="Keijzer, Robert de" userId="5e2f717f-466d-480b-8584-b573eeac6205" providerId="ADAL" clId="{1CB3C884-502F-4ED3-A904-FAE1D4B691FD}" dt="2023-05-26T17:12:53.224" v="141" actId="20577"/>
          <ac:spMkLst>
            <pc:docMk/>
            <pc:sldMk cId="3048645977" sldId="483"/>
            <ac:spMk id="6" creationId="{3FCC0A3F-BDDD-E65F-AFA9-D212F35BF2F5}"/>
          </ac:spMkLst>
        </pc:spChg>
        <pc:spChg chg="del mod">
          <ac:chgData name="Keijzer, Robert de" userId="5e2f717f-466d-480b-8584-b573eeac6205" providerId="ADAL" clId="{1CB3C884-502F-4ED3-A904-FAE1D4B691FD}" dt="2023-05-26T17:12:59.465" v="143" actId="478"/>
          <ac:spMkLst>
            <pc:docMk/>
            <pc:sldMk cId="3048645977" sldId="483"/>
            <ac:spMk id="8" creationId="{0949ED8B-51E9-44E7-FBDB-A01D51D76417}"/>
          </ac:spMkLst>
        </pc:spChg>
        <pc:spChg chg="mod">
          <ac:chgData name="Keijzer, Robert de" userId="5e2f717f-466d-480b-8584-b573eeac6205" providerId="ADAL" clId="{1CB3C884-502F-4ED3-A904-FAE1D4B691FD}" dt="2023-05-26T17:13:05.224" v="145" actId="1076"/>
          <ac:spMkLst>
            <pc:docMk/>
            <pc:sldMk cId="3048645977" sldId="483"/>
            <ac:spMk id="28" creationId="{F2819EC4-F28B-B3A9-F2C5-006C8B35F665}"/>
          </ac:spMkLst>
        </pc:spChg>
        <pc:spChg chg="mod">
          <ac:chgData name="Keijzer, Robert de" userId="5e2f717f-466d-480b-8584-b573eeac6205" providerId="ADAL" clId="{1CB3C884-502F-4ED3-A904-FAE1D4B691FD}" dt="2023-05-26T17:13:02.607" v="144" actId="1076"/>
          <ac:spMkLst>
            <pc:docMk/>
            <pc:sldMk cId="3048645977" sldId="483"/>
            <ac:spMk id="30" creationId="{1EE66532-99E4-8EC7-854E-2072500BFB79}"/>
          </ac:spMkLst>
        </pc:spChg>
      </pc:sldChg>
      <pc:sldChg chg="del">
        <pc:chgData name="Keijzer, Robert de" userId="5e2f717f-466d-480b-8584-b573eeac6205" providerId="ADAL" clId="{1CB3C884-502F-4ED3-A904-FAE1D4B691FD}" dt="2023-05-26T15:04:42.268" v="0" actId="47"/>
        <pc:sldMkLst>
          <pc:docMk/>
          <pc:sldMk cId="4165633515" sldId="483"/>
        </pc:sldMkLst>
      </pc:sldChg>
      <pc:sldChg chg="addSp modSp mod">
        <pc:chgData name="Keijzer, Robert de" userId="5e2f717f-466d-480b-8584-b573eeac6205" providerId="ADAL" clId="{1CB3C884-502F-4ED3-A904-FAE1D4B691FD}" dt="2023-05-26T19:31:18.411" v="1030" actId="1076"/>
        <pc:sldMkLst>
          <pc:docMk/>
          <pc:sldMk cId="2754416148" sldId="484"/>
        </pc:sldMkLst>
        <pc:spChg chg="add mod">
          <ac:chgData name="Keijzer, Robert de" userId="5e2f717f-466d-480b-8584-b573eeac6205" providerId="ADAL" clId="{1CB3C884-502F-4ED3-A904-FAE1D4B691FD}" dt="2023-05-26T19:31:18.411" v="1030" actId="1076"/>
          <ac:spMkLst>
            <pc:docMk/>
            <pc:sldMk cId="2754416148" sldId="484"/>
            <ac:spMk id="8" creationId="{62BF3924-882A-8482-8C5A-3830CF5DC988}"/>
          </ac:spMkLst>
        </pc:spChg>
        <pc:spChg chg="add mod">
          <ac:chgData name="Keijzer, Robert de" userId="5e2f717f-466d-480b-8584-b573eeac6205" providerId="ADAL" clId="{1CB3C884-502F-4ED3-A904-FAE1D4B691FD}" dt="2023-05-26T19:31:18.411" v="1030" actId="1076"/>
          <ac:spMkLst>
            <pc:docMk/>
            <pc:sldMk cId="2754416148" sldId="484"/>
            <ac:spMk id="9" creationId="{EA8944DD-79FE-CB0B-851D-3A3FE01B3372}"/>
          </ac:spMkLst>
        </pc:spChg>
      </pc:sldChg>
      <pc:sldChg chg="addSp modSp mod">
        <pc:chgData name="Keijzer, Robert de" userId="5e2f717f-466d-480b-8584-b573eeac6205" providerId="ADAL" clId="{1CB3C884-502F-4ED3-A904-FAE1D4B691FD}" dt="2023-05-26T18:05:57.156" v="445" actId="1076"/>
        <pc:sldMkLst>
          <pc:docMk/>
          <pc:sldMk cId="2785766874" sldId="485"/>
        </pc:sldMkLst>
        <pc:spChg chg="add mod">
          <ac:chgData name="Keijzer, Robert de" userId="5e2f717f-466d-480b-8584-b573eeac6205" providerId="ADAL" clId="{1CB3C884-502F-4ED3-A904-FAE1D4B691FD}" dt="2023-05-26T18:05:57.156" v="445" actId="1076"/>
          <ac:spMkLst>
            <pc:docMk/>
            <pc:sldMk cId="2785766874" sldId="485"/>
            <ac:spMk id="3" creationId="{C6C6276D-8AA8-8719-1260-70C129562701}"/>
          </ac:spMkLst>
        </pc:spChg>
        <pc:spChg chg="add mod">
          <ac:chgData name="Keijzer, Robert de" userId="5e2f717f-466d-480b-8584-b573eeac6205" providerId="ADAL" clId="{1CB3C884-502F-4ED3-A904-FAE1D4B691FD}" dt="2023-05-26T18:05:57.156" v="445" actId="1076"/>
          <ac:spMkLst>
            <pc:docMk/>
            <pc:sldMk cId="2785766874" sldId="485"/>
            <ac:spMk id="6" creationId="{55DF2509-2032-593B-BA6A-120CD37B67DE}"/>
          </ac:spMkLst>
        </pc:spChg>
      </pc:sldChg>
      <pc:sldChg chg="addSp delSp modSp">
        <pc:chgData name="Keijzer, Robert de" userId="5e2f717f-466d-480b-8584-b573eeac6205" providerId="ADAL" clId="{1CB3C884-502F-4ED3-A904-FAE1D4B691FD}" dt="2023-05-26T18:06:06.421" v="448"/>
        <pc:sldMkLst>
          <pc:docMk/>
          <pc:sldMk cId="1807938119" sldId="486"/>
        </pc:sldMkLst>
        <pc:spChg chg="add del mod">
          <ac:chgData name="Keijzer, Robert de" userId="5e2f717f-466d-480b-8584-b573eeac6205" providerId="ADAL" clId="{1CB3C884-502F-4ED3-A904-FAE1D4B691FD}" dt="2023-05-26T18:06:01.411" v="447"/>
          <ac:spMkLst>
            <pc:docMk/>
            <pc:sldMk cId="1807938119" sldId="486"/>
            <ac:spMk id="3" creationId="{85BD2560-E530-89C3-A7FE-575E373EDB77}"/>
          </ac:spMkLst>
        </pc:spChg>
        <pc:spChg chg="add del mod">
          <ac:chgData name="Keijzer, Robert de" userId="5e2f717f-466d-480b-8584-b573eeac6205" providerId="ADAL" clId="{1CB3C884-502F-4ED3-A904-FAE1D4B691FD}" dt="2023-05-26T18:06:01.411" v="447"/>
          <ac:spMkLst>
            <pc:docMk/>
            <pc:sldMk cId="1807938119" sldId="486"/>
            <ac:spMk id="6" creationId="{53BFBEB4-F153-82EA-4D5F-FE47D9F3F735}"/>
          </ac:spMkLst>
        </pc:spChg>
        <pc:spChg chg="add mod">
          <ac:chgData name="Keijzer, Robert de" userId="5e2f717f-466d-480b-8584-b573eeac6205" providerId="ADAL" clId="{1CB3C884-502F-4ED3-A904-FAE1D4B691FD}" dt="2023-05-26T18:06:06.421" v="448"/>
          <ac:spMkLst>
            <pc:docMk/>
            <pc:sldMk cId="1807938119" sldId="486"/>
            <ac:spMk id="9" creationId="{EA00364F-320C-E521-0D7A-37DEB28D26FA}"/>
          </ac:spMkLst>
        </pc:spChg>
        <pc:spChg chg="add mod">
          <ac:chgData name="Keijzer, Robert de" userId="5e2f717f-466d-480b-8584-b573eeac6205" providerId="ADAL" clId="{1CB3C884-502F-4ED3-A904-FAE1D4B691FD}" dt="2023-05-26T18:06:06.421" v="448"/>
          <ac:spMkLst>
            <pc:docMk/>
            <pc:sldMk cId="1807938119" sldId="486"/>
            <ac:spMk id="11" creationId="{B21C160B-7295-787E-ABA4-77C34C071445}"/>
          </ac:spMkLst>
        </pc:spChg>
      </pc:sldChg>
      <pc:sldChg chg="addSp modSp mod">
        <pc:chgData name="Keijzer, Robert de" userId="5e2f717f-466d-480b-8584-b573eeac6205" providerId="ADAL" clId="{1CB3C884-502F-4ED3-A904-FAE1D4B691FD}" dt="2023-05-26T19:15:33.882" v="931" actId="20577"/>
        <pc:sldMkLst>
          <pc:docMk/>
          <pc:sldMk cId="3508990406" sldId="487"/>
        </pc:sldMkLst>
        <pc:spChg chg="mod">
          <ac:chgData name="Keijzer, Robert de" userId="5e2f717f-466d-480b-8584-b573eeac6205" providerId="ADAL" clId="{1CB3C884-502F-4ED3-A904-FAE1D4B691FD}" dt="2023-05-26T19:15:33.882" v="931" actId="20577"/>
          <ac:spMkLst>
            <pc:docMk/>
            <pc:sldMk cId="3508990406" sldId="487"/>
            <ac:spMk id="3" creationId="{5A8DF5E9-106E-46AE-9634-7440137CF770}"/>
          </ac:spMkLst>
        </pc:spChg>
        <pc:spChg chg="add mod">
          <ac:chgData name="Keijzer, Robert de" userId="5e2f717f-466d-480b-8584-b573eeac6205" providerId="ADAL" clId="{1CB3C884-502F-4ED3-A904-FAE1D4B691FD}" dt="2023-05-26T18:06:07.570" v="449"/>
          <ac:spMkLst>
            <pc:docMk/>
            <pc:sldMk cId="3508990406" sldId="487"/>
            <ac:spMk id="9" creationId="{3410F5EC-215D-FFAC-FBC1-E6C8A3A2AF98}"/>
          </ac:spMkLst>
        </pc:spChg>
        <pc:spChg chg="add mod">
          <ac:chgData name="Keijzer, Robert de" userId="5e2f717f-466d-480b-8584-b573eeac6205" providerId="ADAL" clId="{1CB3C884-502F-4ED3-A904-FAE1D4B691FD}" dt="2023-05-26T18:06:07.570" v="449"/>
          <ac:spMkLst>
            <pc:docMk/>
            <pc:sldMk cId="3508990406" sldId="487"/>
            <ac:spMk id="11" creationId="{1577EC79-EFB3-AF4C-DF3F-AFF6DE21D7C8}"/>
          </ac:spMkLst>
        </pc:spChg>
      </pc:sldChg>
      <pc:sldChg chg="addSp modSp ord">
        <pc:chgData name="Keijzer, Robert de" userId="5e2f717f-466d-480b-8584-b573eeac6205" providerId="ADAL" clId="{1CB3C884-502F-4ED3-A904-FAE1D4B691FD}" dt="2023-05-26T19:05:08.817" v="816"/>
        <pc:sldMkLst>
          <pc:docMk/>
          <pc:sldMk cId="383915123" sldId="488"/>
        </pc:sldMkLst>
        <pc:spChg chg="add mod">
          <ac:chgData name="Keijzer, Robert de" userId="5e2f717f-466d-480b-8584-b573eeac6205" providerId="ADAL" clId="{1CB3C884-502F-4ED3-A904-FAE1D4B691FD}" dt="2023-05-26T17:59:58.608" v="421"/>
          <ac:spMkLst>
            <pc:docMk/>
            <pc:sldMk cId="383915123" sldId="488"/>
            <ac:spMk id="3" creationId="{9F251B3A-A326-3407-61C1-44930E986C7C}"/>
          </ac:spMkLst>
        </pc:spChg>
        <pc:spChg chg="add mod">
          <ac:chgData name="Keijzer, Robert de" userId="5e2f717f-466d-480b-8584-b573eeac6205" providerId="ADAL" clId="{1CB3C884-502F-4ED3-A904-FAE1D4B691FD}" dt="2023-05-26T17:59:58.608" v="421"/>
          <ac:spMkLst>
            <pc:docMk/>
            <pc:sldMk cId="383915123" sldId="488"/>
            <ac:spMk id="8" creationId="{4A66B839-0B10-46A0-CECD-F503E413B10A}"/>
          </ac:spMkLst>
        </pc:spChg>
      </pc:sldChg>
      <pc:sldChg chg="addSp delSp modSp mod">
        <pc:chgData name="Keijzer, Robert de" userId="5e2f717f-466d-480b-8584-b573eeac6205" providerId="ADAL" clId="{1CB3C884-502F-4ED3-A904-FAE1D4B691FD}" dt="2023-05-30T15:13:50.701" v="1171" actId="1076"/>
        <pc:sldMkLst>
          <pc:docMk/>
          <pc:sldMk cId="3214154284" sldId="489"/>
        </pc:sldMkLst>
        <pc:spChg chg="mod">
          <ac:chgData name="Keijzer, Robert de" userId="5e2f717f-466d-480b-8584-b573eeac6205" providerId="ADAL" clId="{1CB3C884-502F-4ED3-A904-FAE1D4B691FD}" dt="2023-05-26T18:00:17.239" v="424" actId="1076"/>
          <ac:spMkLst>
            <pc:docMk/>
            <pc:sldMk cId="3214154284" sldId="489"/>
            <ac:spMk id="2" creationId="{9A259245-7B19-4938-AD58-2BF8B74012E9}"/>
          </ac:spMkLst>
        </pc:spChg>
        <pc:spChg chg="add mod">
          <ac:chgData name="Keijzer, Robert de" userId="5e2f717f-466d-480b-8584-b573eeac6205" providerId="ADAL" clId="{1CB3C884-502F-4ED3-A904-FAE1D4B691FD}" dt="2023-05-26T15:57:05.022" v="78" actId="1076"/>
          <ac:spMkLst>
            <pc:docMk/>
            <pc:sldMk cId="3214154284" sldId="489"/>
            <ac:spMk id="6" creationId="{E16159E7-F9BC-FED3-0946-FB029F0BC7CA}"/>
          </ac:spMkLst>
        </pc:spChg>
        <pc:spChg chg="add mod">
          <ac:chgData name="Keijzer, Robert de" userId="5e2f717f-466d-480b-8584-b573eeac6205" providerId="ADAL" clId="{1CB3C884-502F-4ED3-A904-FAE1D4B691FD}" dt="2023-05-30T15:13:27.165" v="1162" actId="2085"/>
          <ac:spMkLst>
            <pc:docMk/>
            <pc:sldMk cId="3214154284" sldId="489"/>
            <ac:spMk id="7" creationId="{2128FD40-21DF-FD0D-1931-901485672A0E}"/>
          </ac:spMkLst>
        </pc:spChg>
        <pc:spChg chg="add del mod">
          <ac:chgData name="Keijzer, Robert de" userId="5e2f717f-466d-480b-8584-b573eeac6205" providerId="ADAL" clId="{1CB3C884-502F-4ED3-A904-FAE1D4B691FD}" dt="2023-05-26T17:06:56.561" v="108" actId="767"/>
          <ac:spMkLst>
            <pc:docMk/>
            <pc:sldMk cId="3214154284" sldId="489"/>
            <ac:spMk id="7" creationId="{CC934BE3-1315-BB81-BA12-745BF8A1D30C}"/>
          </ac:spMkLst>
        </pc:spChg>
        <pc:spChg chg="add mod">
          <ac:chgData name="Keijzer, Robert de" userId="5e2f717f-466d-480b-8584-b573eeac6205" providerId="ADAL" clId="{1CB3C884-502F-4ED3-A904-FAE1D4B691FD}" dt="2023-05-26T18:00:38.511" v="431" actId="208"/>
          <ac:spMkLst>
            <pc:docMk/>
            <pc:sldMk cId="3214154284" sldId="489"/>
            <ac:spMk id="8" creationId="{9A785F52-41DB-2EBA-5705-261B941F6FDE}"/>
          </ac:spMkLst>
        </pc:spChg>
        <pc:spChg chg="add mod">
          <ac:chgData name="Keijzer, Robert de" userId="5e2f717f-466d-480b-8584-b573eeac6205" providerId="ADAL" clId="{1CB3C884-502F-4ED3-A904-FAE1D4B691FD}" dt="2023-05-26T18:00:30.325" v="430" actId="207"/>
          <ac:spMkLst>
            <pc:docMk/>
            <pc:sldMk cId="3214154284" sldId="489"/>
            <ac:spMk id="9" creationId="{FF3A7D29-4119-964A-E43D-149F311AD496}"/>
          </ac:spMkLst>
        </pc:spChg>
        <pc:spChg chg="add mod">
          <ac:chgData name="Keijzer, Robert de" userId="5e2f717f-466d-480b-8584-b573eeac6205" providerId="ADAL" clId="{1CB3C884-502F-4ED3-A904-FAE1D4B691FD}" dt="2023-05-30T15:13:32.455" v="1164" actId="1076"/>
          <ac:spMkLst>
            <pc:docMk/>
            <pc:sldMk cId="3214154284" sldId="489"/>
            <ac:spMk id="10" creationId="{0049DD75-6D6E-27F1-6C35-61486BFDC8B2}"/>
          </ac:spMkLst>
        </pc:spChg>
        <pc:spChg chg="add mod">
          <ac:chgData name="Keijzer, Robert de" userId="5e2f717f-466d-480b-8584-b573eeac6205" providerId="ADAL" clId="{1CB3C884-502F-4ED3-A904-FAE1D4B691FD}" dt="2023-05-30T15:13:44.325" v="1169" actId="1076"/>
          <ac:spMkLst>
            <pc:docMk/>
            <pc:sldMk cId="3214154284" sldId="489"/>
            <ac:spMk id="11" creationId="{9C90CA2C-26BF-429B-7458-4F935E85F073}"/>
          </ac:spMkLst>
        </pc:spChg>
        <pc:spChg chg="add mod">
          <ac:chgData name="Keijzer, Robert de" userId="5e2f717f-466d-480b-8584-b573eeac6205" providerId="ADAL" clId="{1CB3C884-502F-4ED3-A904-FAE1D4B691FD}" dt="2023-05-30T15:13:50.701" v="1171" actId="1076"/>
          <ac:spMkLst>
            <pc:docMk/>
            <pc:sldMk cId="3214154284" sldId="489"/>
            <ac:spMk id="12" creationId="{2EC0536D-7D14-DDBB-1E5F-4867B049E6B7}"/>
          </ac:spMkLst>
        </pc:spChg>
        <pc:spChg chg="del">
          <ac:chgData name="Keijzer, Robert de" userId="5e2f717f-466d-480b-8584-b573eeac6205" providerId="ADAL" clId="{1CB3C884-502F-4ED3-A904-FAE1D4B691FD}" dt="2023-05-26T16:04:28.311" v="80" actId="478"/>
          <ac:spMkLst>
            <pc:docMk/>
            <pc:sldMk cId="3214154284" sldId="489"/>
            <ac:spMk id="30" creationId="{993C7338-000C-4D1A-ADB0-D65882873319}"/>
          </ac:spMkLst>
        </pc:spChg>
        <pc:spChg chg="del">
          <ac:chgData name="Keijzer, Robert de" userId="5e2f717f-466d-480b-8584-b573eeac6205" providerId="ADAL" clId="{1CB3C884-502F-4ED3-A904-FAE1D4B691FD}" dt="2023-05-26T16:04:26.326" v="79" actId="478"/>
          <ac:spMkLst>
            <pc:docMk/>
            <pc:sldMk cId="3214154284" sldId="489"/>
            <ac:spMk id="31" creationId="{F46B7425-39D6-4E65-96E9-9A201BF1C81C}"/>
          </ac:spMkLst>
        </pc:spChg>
        <pc:spChg chg="add del mod">
          <ac:chgData name="Keijzer, Robert de" userId="5e2f717f-466d-480b-8584-b573eeac6205" providerId="ADAL" clId="{1CB3C884-502F-4ED3-A904-FAE1D4B691FD}" dt="2023-05-26T17:06:57.687" v="110" actId="6549"/>
          <ac:spMkLst>
            <pc:docMk/>
            <pc:sldMk cId="3214154284" sldId="489"/>
            <ac:spMk id="36" creationId="{C52638B9-A143-4366-BB0D-681230104BF8}"/>
          </ac:spMkLst>
        </pc:spChg>
        <pc:spChg chg="add del">
          <ac:chgData name="Keijzer, Robert de" userId="5e2f717f-466d-480b-8584-b573eeac6205" providerId="ADAL" clId="{1CB3C884-502F-4ED3-A904-FAE1D4B691FD}" dt="2023-05-26T17:07:02.058" v="114" actId="478"/>
          <ac:spMkLst>
            <pc:docMk/>
            <pc:sldMk cId="3214154284" sldId="489"/>
            <ac:spMk id="41" creationId="{61553F1F-2B7A-4CE0-84BC-C73E0966C819}"/>
          </ac:spMkLst>
        </pc:spChg>
        <pc:picChg chg="add del mod">
          <ac:chgData name="Keijzer, Robert de" userId="5e2f717f-466d-480b-8584-b573eeac6205" providerId="ADAL" clId="{1CB3C884-502F-4ED3-A904-FAE1D4B691FD}" dt="2023-05-26T15:55:52.837" v="8" actId="478"/>
          <ac:picMkLst>
            <pc:docMk/>
            <pc:sldMk cId="3214154284" sldId="489"/>
            <ac:picMk id="3" creationId="{9695A0A8-7C87-257D-CA8C-EC09BFC1D302}"/>
          </ac:picMkLst>
        </pc:picChg>
        <pc:picChg chg="add mod">
          <ac:chgData name="Keijzer, Robert de" userId="5e2f717f-466d-480b-8584-b573eeac6205" providerId="ADAL" clId="{1CB3C884-502F-4ED3-A904-FAE1D4B691FD}" dt="2023-05-26T18:26:57.493" v="635"/>
          <ac:picMkLst>
            <pc:docMk/>
            <pc:sldMk cId="3214154284" sldId="489"/>
            <ac:picMk id="3" creationId="{99DD0DD1-8F6A-6E15-C87F-C4D73229ED23}"/>
          </ac:picMkLst>
        </pc:picChg>
        <pc:picChg chg="add del">
          <ac:chgData name="Keijzer, Robert de" userId="5e2f717f-466d-480b-8584-b573eeac6205" providerId="ADAL" clId="{1CB3C884-502F-4ED3-A904-FAE1D4B691FD}" dt="2023-05-26T17:06:58.072" v="111" actId="478"/>
          <ac:picMkLst>
            <pc:docMk/>
            <pc:sldMk cId="3214154284" sldId="489"/>
            <ac:picMk id="35" creationId="{2BEF5072-49FD-4731-9049-4FE1565E4297}"/>
          </ac:picMkLst>
        </pc:picChg>
        <pc:picChg chg="add del">
          <ac:chgData name="Keijzer, Robert de" userId="5e2f717f-466d-480b-8584-b573eeac6205" providerId="ADAL" clId="{1CB3C884-502F-4ED3-A904-FAE1D4B691FD}" dt="2023-05-26T18:26:41.652" v="632" actId="478"/>
          <ac:picMkLst>
            <pc:docMk/>
            <pc:sldMk cId="3214154284" sldId="489"/>
            <ac:picMk id="38" creationId="{F97B0E3B-3C34-43BA-B316-1CACCEC6EE87}"/>
          </ac:picMkLst>
        </pc:picChg>
        <pc:picChg chg="add del">
          <ac:chgData name="Keijzer, Robert de" userId="5e2f717f-466d-480b-8584-b573eeac6205" providerId="ADAL" clId="{1CB3C884-502F-4ED3-A904-FAE1D4B691FD}" dt="2023-05-26T17:07:01.684" v="113" actId="478"/>
          <ac:picMkLst>
            <pc:docMk/>
            <pc:sldMk cId="3214154284" sldId="489"/>
            <ac:picMk id="40" creationId="{4C1C0B92-16E9-45FE-A87E-3F4E0FC0B7D0}"/>
          </ac:picMkLst>
        </pc:picChg>
      </pc:sldChg>
      <pc:sldChg chg="addSp delSp modSp mod">
        <pc:chgData name="Keijzer, Robert de" userId="5e2f717f-466d-480b-8584-b573eeac6205" providerId="ADAL" clId="{1CB3C884-502F-4ED3-A904-FAE1D4B691FD}" dt="2023-05-30T15:09:16.242" v="1158" actId="20577"/>
        <pc:sldMkLst>
          <pc:docMk/>
          <pc:sldMk cId="1189463910" sldId="490"/>
        </pc:sldMkLst>
        <pc:spChg chg="add mod">
          <ac:chgData name="Keijzer, Robert de" userId="5e2f717f-466d-480b-8584-b573eeac6205" providerId="ADAL" clId="{1CB3C884-502F-4ED3-A904-FAE1D4B691FD}" dt="2023-05-26T18:03:05.852" v="435" actId="1076"/>
          <ac:spMkLst>
            <pc:docMk/>
            <pc:sldMk cId="1189463910" sldId="490"/>
            <ac:spMk id="3" creationId="{959367F1-AF0D-A36A-316B-866769B0215C}"/>
          </ac:spMkLst>
        </pc:spChg>
        <pc:spChg chg="add mod">
          <ac:chgData name="Keijzer, Robert de" userId="5e2f717f-466d-480b-8584-b573eeac6205" providerId="ADAL" clId="{1CB3C884-502F-4ED3-A904-FAE1D4B691FD}" dt="2023-05-26T18:53:38.022" v="661" actId="1076"/>
          <ac:spMkLst>
            <pc:docMk/>
            <pc:sldMk cId="1189463910" sldId="490"/>
            <ac:spMk id="8" creationId="{731FAC74-7E28-4D9A-37DD-66F13739DE9E}"/>
          </ac:spMkLst>
        </pc:spChg>
        <pc:spChg chg="mod">
          <ac:chgData name="Keijzer, Robert de" userId="5e2f717f-466d-480b-8584-b573eeac6205" providerId="ADAL" clId="{1CB3C884-502F-4ED3-A904-FAE1D4B691FD}" dt="2023-05-26T19:02:42.280" v="792" actId="1076"/>
          <ac:spMkLst>
            <pc:docMk/>
            <pc:sldMk cId="1189463910" sldId="490"/>
            <ac:spMk id="10" creationId="{8177FD70-BDD8-4188-8EDC-3F218EB4C3B7}"/>
          </ac:spMkLst>
        </pc:spChg>
        <pc:spChg chg="add del mod">
          <ac:chgData name="Keijzer, Robert de" userId="5e2f717f-466d-480b-8584-b573eeac6205" providerId="ADAL" clId="{1CB3C884-502F-4ED3-A904-FAE1D4B691FD}" dt="2023-05-30T14:54:47.875" v="1098"/>
          <ac:spMkLst>
            <pc:docMk/>
            <pc:sldMk cId="1189463910" sldId="490"/>
            <ac:spMk id="13" creationId="{1F20C8CB-70D8-6698-0C75-4F2812D526A3}"/>
          </ac:spMkLst>
        </pc:spChg>
        <pc:spChg chg="add del mod">
          <ac:chgData name="Keijzer, Robert de" userId="5e2f717f-466d-480b-8584-b573eeac6205" providerId="ADAL" clId="{1CB3C884-502F-4ED3-A904-FAE1D4B691FD}" dt="2023-05-26T18:26:39.664" v="631"/>
          <ac:spMkLst>
            <pc:docMk/>
            <pc:sldMk cId="1189463910" sldId="490"/>
            <ac:spMk id="13" creationId="{36959562-AFFF-5EE1-1D2A-419AF8ACDF21}"/>
          </ac:spMkLst>
        </pc:spChg>
        <pc:spChg chg="add mod">
          <ac:chgData name="Keijzer, Robert de" userId="5e2f717f-466d-480b-8584-b573eeac6205" providerId="ADAL" clId="{1CB3C884-502F-4ED3-A904-FAE1D4B691FD}" dt="2023-05-26T19:06:30.151" v="923" actId="1076"/>
          <ac:spMkLst>
            <pc:docMk/>
            <pc:sldMk cId="1189463910" sldId="490"/>
            <ac:spMk id="14" creationId="{2CD9BBE6-66A2-DEEC-6FA4-F939E6DB7665}"/>
          </ac:spMkLst>
        </pc:spChg>
        <pc:spChg chg="add mod">
          <ac:chgData name="Keijzer, Robert de" userId="5e2f717f-466d-480b-8584-b573eeac6205" providerId="ADAL" clId="{1CB3C884-502F-4ED3-A904-FAE1D4B691FD}" dt="2023-05-26T18:53:50.582" v="665" actId="1076"/>
          <ac:spMkLst>
            <pc:docMk/>
            <pc:sldMk cId="1189463910" sldId="490"/>
            <ac:spMk id="15" creationId="{82727E94-1BAD-B9E0-463A-DB646BC447D6}"/>
          </ac:spMkLst>
        </pc:spChg>
        <pc:spChg chg="add mod">
          <ac:chgData name="Keijzer, Robert de" userId="5e2f717f-466d-480b-8584-b573eeac6205" providerId="ADAL" clId="{1CB3C884-502F-4ED3-A904-FAE1D4B691FD}" dt="2023-05-26T19:05:59.552" v="916" actId="1076"/>
          <ac:spMkLst>
            <pc:docMk/>
            <pc:sldMk cId="1189463910" sldId="490"/>
            <ac:spMk id="16" creationId="{1A3808E7-949C-1101-807E-1D42BBEBE277}"/>
          </ac:spMkLst>
        </pc:spChg>
        <pc:spChg chg="add mod">
          <ac:chgData name="Keijzer, Robert de" userId="5e2f717f-466d-480b-8584-b573eeac6205" providerId="ADAL" clId="{1CB3C884-502F-4ED3-A904-FAE1D4B691FD}" dt="2023-05-26T19:05:59.552" v="916" actId="1076"/>
          <ac:spMkLst>
            <pc:docMk/>
            <pc:sldMk cId="1189463910" sldId="490"/>
            <ac:spMk id="17" creationId="{DF4EF832-39BB-271A-B807-B677CF242D01}"/>
          </ac:spMkLst>
        </pc:spChg>
        <pc:spChg chg="add mod">
          <ac:chgData name="Keijzer, Robert de" userId="5e2f717f-466d-480b-8584-b573eeac6205" providerId="ADAL" clId="{1CB3C884-502F-4ED3-A904-FAE1D4B691FD}" dt="2023-05-30T14:52:37.384" v="1096" actId="1076"/>
          <ac:spMkLst>
            <pc:docMk/>
            <pc:sldMk cId="1189463910" sldId="490"/>
            <ac:spMk id="18" creationId="{4573F9FF-ADBF-652F-605F-B84C46E7C532}"/>
          </ac:spMkLst>
        </pc:spChg>
        <pc:spChg chg="add mod">
          <ac:chgData name="Keijzer, Robert de" userId="5e2f717f-466d-480b-8584-b573eeac6205" providerId="ADAL" clId="{1CB3C884-502F-4ED3-A904-FAE1D4B691FD}" dt="2023-05-30T15:09:16.242" v="1158" actId="20577"/>
          <ac:spMkLst>
            <pc:docMk/>
            <pc:sldMk cId="1189463910" sldId="490"/>
            <ac:spMk id="19" creationId="{38156D42-4927-94C5-8742-E2899BD6A008}"/>
          </ac:spMkLst>
        </pc:spChg>
        <pc:spChg chg="add mod">
          <ac:chgData name="Keijzer, Robert de" userId="5e2f717f-466d-480b-8584-b573eeac6205" providerId="ADAL" clId="{1CB3C884-502F-4ED3-A904-FAE1D4B691FD}" dt="2023-05-26T19:06:30.151" v="923" actId="1076"/>
          <ac:spMkLst>
            <pc:docMk/>
            <pc:sldMk cId="1189463910" sldId="490"/>
            <ac:spMk id="20" creationId="{FC1775FA-00F2-D872-FB63-D96D67E87AFF}"/>
          </ac:spMkLst>
        </pc:spChg>
        <pc:spChg chg="add mod">
          <ac:chgData name="Keijzer, Robert de" userId="5e2f717f-466d-480b-8584-b573eeac6205" providerId="ADAL" clId="{1CB3C884-502F-4ED3-A904-FAE1D4B691FD}" dt="2023-05-26T19:05:59.552" v="916" actId="1076"/>
          <ac:spMkLst>
            <pc:docMk/>
            <pc:sldMk cId="1189463910" sldId="490"/>
            <ac:spMk id="21" creationId="{B52B98A7-7336-C651-871D-D1DFCC0FDE3A}"/>
          </ac:spMkLst>
        </pc:spChg>
        <pc:spChg chg="add mod">
          <ac:chgData name="Keijzer, Robert de" userId="5e2f717f-466d-480b-8584-b573eeac6205" providerId="ADAL" clId="{1CB3C884-502F-4ED3-A904-FAE1D4B691FD}" dt="2023-05-26T19:06:39.565" v="925" actId="114"/>
          <ac:spMkLst>
            <pc:docMk/>
            <pc:sldMk cId="1189463910" sldId="490"/>
            <ac:spMk id="22" creationId="{2EFC7BF2-BCAF-73A3-EE1B-FD4A3D3E28E8}"/>
          </ac:spMkLst>
        </pc:spChg>
        <pc:spChg chg="add mod">
          <ac:chgData name="Keijzer, Robert de" userId="5e2f717f-466d-480b-8584-b573eeac6205" providerId="ADAL" clId="{1CB3C884-502F-4ED3-A904-FAE1D4B691FD}" dt="2023-05-26T19:06:12.511" v="919" actId="207"/>
          <ac:spMkLst>
            <pc:docMk/>
            <pc:sldMk cId="1189463910" sldId="490"/>
            <ac:spMk id="23" creationId="{25B2409E-1E7B-F5AA-7243-63A4214DE812}"/>
          </ac:spMkLst>
        </pc:spChg>
        <pc:spChg chg="add mod">
          <ac:chgData name="Keijzer, Robert de" userId="5e2f717f-466d-480b-8584-b573eeac6205" providerId="ADAL" clId="{1CB3C884-502F-4ED3-A904-FAE1D4B691FD}" dt="2023-05-30T14:55:28.896" v="1149" actId="1076"/>
          <ac:spMkLst>
            <pc:docMk/>
            <pc:sldMk cId="1189463910" sldId="490"/>
            <ac:spMk id="24" creationId="{DF30D89F-C4DF-0728-9844-5DDA3266C051}"/>
          </ac:spMkLst>
        </pc:spChg>
        <pc:spChg chg="mod">
          <ac:chgData name="Keijzer, Robert de" userId="5e2f717f-466d-480b-8584-b573eeac6205" providerId="ADAL" clId="{1CB3C884-502F-4ED3-A904-FAE1D4B691FD}" dt="2023-05-26T19:02:45.543" v="793" actId="1076"/>
          <ac:spMkLst>
            <pc:docMk/>
            <pc:sldMk cId="1189463910" sldId="490"/>
            <ac:spMk id="39" creationId="{CE439610-7084-4052-923E-E79EF6376093}"/>
          </ac:spMkLst>
        </pc:spChg>
        <pc:picChg chg="mod">
          <ac:chgData name="Keijzer, Robert de" userId="5e2f717f-466d-480b-8584-b573eeac6205" providerId="ADAL" clId="{1CB3C884-502F-4ED3-A904-FAE1D4B691FD}" dt="2023-05-26T18:03:24.636" v="439" actId="1076"/>
          <ac:picMkLst>
            <pc:docMk/>
            <pc:sldMk cId="1189463910" sldId="490"/>
            <ac:picMk id="6" creationId="{BD67BF74-4FE6-49B0-9676-F25E386FFF35}"/>
          </ac:picMkLst>
        </pc:picChg>
        <pc:picChg chg="mod">
          <ac:chgData name="Keijzer, Robert de" userId="5e2f717f-466d-480b-8584-b573eeac6205" providerId="ADAL" clId="{1CB3C884-502F-4ED3-A904-FAE1D4B691FD}" dt="2023-05-26T19:06:48.016" v="926" actId="1076"/>
          <ac:picMkLst>
            <pc:docMk/>
            <pc:sldMk cId="1189463910" sldId="490"/>
            <ac:picMk id="9" creationId="{7CB12B76-DC85-47EB-BE9E-9ABBA9E54264}"/>
          </ac:picMkLst>
        </pc:picChg>
        <pc:picChg chg="add mod">
          <ac:chgData name="Keijzer, Robert de" userId="5e2f717f-466d-480b-8584-b573eeac6205" providerId="ADAL" clId="{1CB3C884-502F-4ED3-A904-FAE1D4B691FD}" dt="2023-05-26T19:06:03.502" v="917" actId="1076"/>
          <ac:picMkLst>
            <pc:docMk/>
            <pc:sldMk cId="1189463910" sldId="490"/>
            <ac:picMk id="11" creationId="{1E073181-7FB2-5CA6-279A-0C4341720872}"/>
          </ac:picMkLst>
        </pc:picChg>
        <pc:picChg chg="add mod">
          <ac:chgData name="Keijzer, Robert de" userId="5e2f717f-466d-480b-8584-b573eeac6205" providerId="ADAL" clId="{1CB3C884-502F-4ED3-A904-FAE1D4B691FD}" dt="2023-05-26T19:05:59.552" v="916" actId="1076"/>
          <ac:picMkLst>
            <pc:docMk/>
            <pc:sldMk cId="1189463910" sldId="490"/>
            <ac:picMk id="12" creationId="{92D3D6B0-69C6-D012-80E5-4F233866CC1E}"/>
          </ac:picMkLst>
        </pc:picChg>
        <pc:picChg chg="mod">
          <ac:chgData name="Keijzer, Robert de" userId="5e2f717f-466d-480b-8584-b573eeac6205" providerId="ADAL" clId="{1CB3C884-502F-4ED3-A904-FAE1D4B691FD}" dt="2023-05-26T18:03:02.477" v="434" actId="1076"/>
          <ac:picMkLst>
            <pc:docMk/>
            <pc:sldMk cId="1189463910" sldId="490"/>
            <ac:picMk id="28" creationId="{48BCD057-EBC2-4049-86B5-383CF1EC2A44}"/>
          </ac:picMkLst>
        </pc:picChg>
        <pc:picChg chg="mod">
          <ac:chgData name="Keijzer, Robert de" userId="5e2f717f-466d-480b-8584-b573eeac6205" providerId="ADAL" clId="{1CB3C884-502F-4ED3-A904-FAE1D4B691FD}" dt="2023-05-26T18:03:24.636" v="439" actId="1076"/>
          <ac:picMkLst>
            <pc:docMk/>
            <pc:sldMk cId="1189463910" sldId="490"/>
            <ac:picMk id="32" creationId="{A5FC8941-6A17-4EB2-AF93-0FFDDE5796E9}"/>
          </ac:picMkLst>
        </pc:picChg>
        <pc:picChg chg="mod">
          <ac:chgData name="Keijzer, Robert de" userId="5e2f717f-466d-480b-8584-b573eeac6205" providerId="ADAL" clId="{1CB3C884-502F-4ED3-A904-FAE1D4B691FD}" dt="2023-05-26T18:03:24.636" v="439" actId="1076"/>
          <ac:picMkLst>
            <pc:docMk/>
            <pc:sldMk cId="1189463910" sldId="490"/>
            <ac:picMk id="37" creationId="{35370681-238E-404A-8FAC-EB9AF9EB92C6}"/>
          </ac:picMkLst>
        </pc:picChg>
      </pc:sldChg>
      <pc:sldChg chg="addSp delSp modSp mod">
        <pc:chgData name="Keijzer, Robert de" userId="5e2f717f-466d-480b-8584-b573eeac6205" providerId="ADAL" clId="{1CB3C884-502F-4ED3-A904-FAE1D4B691FD}" dt="2023-05-30T16:01:10.332" v="1314" actId="167"/>
        <pc:sldMkLst>
          <pc:docMk/>
          <pc:sldMk cId="4222343908" sldId="491"/>
        </pc:sldMkLst>
        <pc:spChg chg="add mod">
          <ac:chgData name="Keijzer, Robert de" userId="5e2f717f-466d-480b-8584-b573eeac6205" providerId="ADAL" clId="{1CB3C884-502F-4ED3-A904-FAE1D4B691FD}" dt="2023-05-30T16:00:28.111" v="1307" actId="1076"/>
          <ac:spMkLst>
            <pc:docMk/>
            <pc:sldMk cId="4222343908" sldId="491"/>
            <ac:spMk id="6" creationId="{0B7EAF36-CBB3-7E1F-E3EF-C2D9A1B49C13}"/>
          </ac:spMkLst>
        </pc:spChg>
        <pc:spChg chg="del">
          <ac:chgData name="Keijzer, Robert de" userId="5e2f717f-466d-480b-8584-b573eeac6205" providerId="ADAL" clId="{1CB3C884-502F-4ED3-A904-FAE1D4B691FD}" dt="2023-05-30T16:00:39.813" v="1311" actId="478"/>
          <ac:spMkLst>
            <pc:docMk/>
            <pc:sldMk cId="4222343908" sldId="491"/>
            <ac:spMk id="7" creationId="{C1845854-B9AE-4F61-B1F6-AB1EADA1472F}"/>
          </ac:spMkLst>
        </pc:spChg>
        <pc:spChg chg="add mod">
          <ac:chgData name="Keijzer, Robert de" userId="5e2f717f-466d-480b-8584-b573eeac6205" providerId="ADAL" clId="{1CB3C884-502F-4ED3-A904-FAE1D4B691FD}" dt="2023-05-30T16:00:24.801" v="1306" actId="1076"/>
          <ac:spMkLst>
            <pc:docMk/>
            <pc:sldMk cId="4222343908" sldId="491"/>
            <ac:spMk id="8" creationId="{D05D5734-E334-58EE-CDA6-F94174F824A8}"/>
          </ac:spMkLst>
        </pc:spChg>
        <pc:spChg chg="add mod ord">
          <ac:chgData name="Keijzer, Robert de" userId="5e2f717f-466d-480b-8584-b573eeac6205" providerId="ADAL" clId="{1CB3C884-502F-4ED3-A904-FAE1D4B691FD}" dt="2023-05-30T16:01:10.332" v="1314" actId="167"/>
          <ac:spMkLst>
            <pc:docMk/>
            <pc:sldMk cId="4222343908" sldId="491"/>
            <ac:spMk id="10" creationId="{6FED8AA7-1E72-A4F7-036E-4EA96131A25C}"/>
          </ac:spMkLst>
        </pc:spChg>
        <pc:spChg chg="mod">
          <ac:chgData name="Keijzer, Robert de" userId="5e2f717f-466d-480b-8584-b573eeac6205" providerId="ADAL" clId="{1CB3C884-502F-4ED3-A904-FAE1D4B691FD}" dt="2023-05-30T16:00:18.712" v="1304" actId="1076"/>
          <ac:spMkLst>
            <pc:docMk/>
            <pc:sldMk cId="4222343908" sldId="491"/>
            <ac:spMk id="26" creationId="{C5F907DA-1FDE-457F-9B46-BD8A9B15ED12}"/>
          </ac:spMkLst>
        </pc:spChg>
        <pc:picChg chg="add mod">
          <ac:chgData name="Keijzer, Robert de" userId="5e2f717f-466d-480b-8584-b573eeac6205" providerId="ADAL" clId="{1CB3C884-502F-4ED3-A904-FAE1D4B691FD}" dt="2023-05-30T16:00:37.586" v="1310" actId="1076"/>
          <ac:picMkLst>
            <pc:docMk/>
            <pc:sldMk cId="4222343908" sldId="491"/>
            <ac:picMk id="9" creationId="{7B5F9519-0F5C-EF01-CED0-CEC7E60A0CE6}"/>
          </ac:picMkLst>
        </pc:picChg>
        <pc:picChg chg="mod">
          <ac:chgData name="Keijzer, Robert de" userId="5e2f717f-466d-480b-8584-b573eeac6205" providerId="ADAL" clId="{1CB3C884-502F-4ED3-A904-FAE1D4B691FD}" dt="2023-05-30T16:00:21.191" v="1305" actId="1076"/>
          <ac:picMkLst>
            <pc:docMk/>
            <pc:sldMk cId="4222343908" sldId="491"/>
            <ac:picMk id="25" creationId="{94FE8920-98FA-40D9-9E6B-00B14663E66A}"/>
          </ac:picMkLst>
        </pc:picChg>
      </pc:sldChg>
      <pc:sldChg chg="modSp add mod ord">
        <pc:chgData name="Keijzer, Robert de" userId="5e2f717f-466d-480b-8584-b573eeac6205" providerId="ADAL" clId="{1CB3C884-502F-4ED3-A904-FAE1D4B691FD}" dt="2023-05-26T17:11:07.228" v="137" actId="207"/>
        <pc:sldMkLst>
          <pc:docMk/>
          <pc:sldMk cId="721040003" sldId="493"/>
        </pc:sldMkLst>
        <pc:spChg chg="mod">
          <ac:chgData name="Keijzer, Robert de" userId="5e2f717f-466d-480b-8584-b573eeac6205" providerId="ADAL" clId="{1CB3C884-502F-4ED3-A904-FAE1D4B691FD}" dt="2023-05-26T17:11:07.228" v="137" actId="207"/>
          <ac:spMkLst>
            <pc:docMk/>
            <pc:sldMk cId="721040003" sldId="493"/>
            <ac:spMk id="3" creationId="{D73A0E8F-E2A9-8D58-BD44-22EF14F42399}"/>
          </ac:spMkLst>
        </pc:spChg>
        <pc:spChg chg="mod">
          <ac:chgData name="Keijzer, Robert de" userId="5e2f717f-466d-480b-8584-b573eeac6205" providerId="ADAL" clId="{1CB3C884-502F-4ED3-A904-FAE1D4B691FD}" dt="2023-05-26T17:11:02.023" v="136" actId="207"/>
          <ac:spMkLst>
            <pc:docMk/>
            <pc:sldMk cId="721040003" sldId="493"/>
            <ac:spMk id="8" creationId="{BA5AB58A-7427-1AF0-9EF5-38F564F98980}"/>
          </ac:spMkLst>
        </pc:spChg>
        <pc:spChg chg="mod">
          <ac:chgData name="Keijzer, Robert de" userId="5e2f717f-466d-480b-8584-b573eeac6205" providerId="ADAL" clId="{1CB3C884-502F-4ED3-A904-FAE1D4B691FD}" dt="2023-05-26T17:10:04.754" v="120" actId="13822"/>
          <ac:spMkLst>
            <pc:docMk/>
            <pc:sldMk cId="721040003" sldId="493"/>
            <ac:spMk id="10" creationId="{9109ECCA-DB6B-8195-C271-E9F2F4D81CFD}"/>
          </ac:spMkLst>
        </pc:spChg>
        <pc:spChg chg="mod">
          <ac:chgData name="Keijzer, Robert de" userId="5e2f717f-466d-480b-8584-b573eeac6205" providerId="ADAL" clId="{1CB3C884-502F-4ED3-A904-FAE1D4B691FD}" dt="2023-05-26T17:10:20.251" v="125" actId="13822"/>
          <ac:spMkLst>
            <pc:docMk/>
            <pc:sldMk cId="721040003" sldId="493"/>
            <ac:spMk id="11" creationId="{53A13E8D-BEEE-8197-06BE-36569DA6DD78}"/>
          </ac:spMkLst>
        </pc:spChg>
        <pc:spChg chg="mod">
          <ac:chgData name="Keijzer, Robert de" userId="5e2f717f-466d-480b-8584-b573eeac6205" providerId="ADAL" clId="{1CB3C884-502F-4ED3-A904-FAE1D4B691FD}" dt="2023-05-26T17:10:29.232" v="128" actId="13822"/>
          <ac:spMkLst>
            <pc:docMk/>
            <pc:sldMk cId="721040003" sldId="493"/>
            <ac:spMk id="12" creationId="{6F18D07A-AE2B-FFDE-68F3-C1E7EA1AF920}"/>
          </ac:spMkLst>
        </pc:spChg>
        <pc:spChg chg="mod">
          <ac:chgData name="Keijzer, Robert de" userId="5e2f717f-466d-480b-8584-b573eeac6205" providerId="ADAL" clId="{1CB3C884-502F-4ED3-A904-FAE1D4B691FD}" dt="2023-05-26T17:10:37.980" v="131" actId="13822"/>
          <ac:spMkLst>
            <pc:docMk/>
            <pc:sldMk cId="721040003" sldId="493"/>
            <ac:spMk id="15" creationId="{599FE75F-7629-94F2-1E7A-68B2A9ED5323}"/>
          </ac:spMkLst>
        </pc:spChg>
        <pc:spChg chg="mod">
          <ac:chgData name="Keijzer, Robert de" userId="5e2f717f-466d-480b-8584-b573eeac6205" providerId="ADAL" clId="{1CB3C884-502F-4ED3-A904-FAE1D4B691FD}" dt="2023-05-26T17:10:46.563" v="134" actId="13822"/>
          <ac:spMkLst>
            <pc:docMk/>
            <pc:sldMk cId="721040003" sldId="493"/>
            <ac:spMk id="18" creationId="{4C3A1FA0-33A6-8246-6F43-554D0DB65D98}"/>
          </ac:spMkLst>
        </pc:spChg>
        <pc:spChg chg="mod">
          <ac:chgData name="Keijzer, Robert de" userId="5e2f717f-466d-480b-8584-b573eeac6205" providerId="ADAL" clId="{1CB3C884-502F-4ED3-A904-FAE1D4B691FD}" dt="2023-05-26T17:10:10.112" v="122" actId="1076"/>
          <ac:spMkLst>
            <pc:docMk/>
            <pc:sldMk cId="721040003" sldId="493"/>
            <ac:spMk id="20" creationId="{10E56E22-1077-392B-A8EC-9374618A6A0F}"/>
          </ac:spMkLst>
        </pc:spChg>
        <pc:spChg chg="mod">
          <ac:chgData name="Keijzer, Robert de" userId="5e2f717f-466d-480b-8584-b573eeac6205" providerId="ADAL" clId="{1CB3C884-502F-4ED3-A904-FAE1D4B691FD}" dt="2023-05-26T17:10:24.168" v="126" actId="1076"/>
          <ac:spMkLst>
            <pc:docMk/>
            <pc:sldMk cId="721040003" sldId="493"/>
            <ac:spMk id="21" creationId="{2CAB9E76-03B5-5166-8372-93F42ACF4CFB}"/>
          </ac:spMkLst>
        </pc:spChg>
        <pc:spChg chg="mod">
          <ac:chgData name="Keijzer, Robert de" userId="5e2f717f-466d-480b-8584-b573eeac6205" providerId="ADAL" clId="{1CB3C884-502F-4ED3-A904-FAE1D4B691FD}" dt="2023-05-26T17:10:31.768" v="129" actId="1076"/>
          <ac:spMkLst>
            <pc:docMk/>
            <pc:sldMk cId="721040003" sldId="493"/>
            <ac:spMk id="22" creationId="{62B70D24-BA85-B078-4DCE-673ED63A2695}"/>
          </ac:spMkLst>
        </pc:spChg>
        <pc:spChg chg="mod">
          <ac:chgData name="Keijzer, Robert de" userId="5e2f717f-466d-480b-8584-b573eeac6205" providerId="ADAL" clId="{1CB3C884-502F-4ED3-A904-FAE1D4B691FD}" dt="2023-05-26T17:10:41.721" v="132" actId="1076"/>
          <ac:spMkLst>
            <pc:docMk/>
            <pc:sldMk cId="721040003" sldId="493"/>
            <ac:spMk id="23" creationId="{AE651D21-7CA4-3F23-FEED-BFF09F777456}"/>
          </ac:spMkLst>
        </pc:spChg>
        <pc:spChg chg="mod">
          <ac:chgData name="Keijzer, Robert de" userId="5e2f717f-466d-480b-8584-b573eeac6205" providerId="ADAL" clId="{1CB3C884-502F-4ED3-A904-FAE1D4B691FD}" dt="2023-05-26T17:10:55.096" v="135" actId="1076"/>
          <ac:spMkLst>
            <pc:docMk/>
            <pc:sldMk cId="721040003" sldId="493"/>
            <ac:spMk id="24" creationId="{832C9F2B-8919-62EE-12D4-97BB24A81A59}"/>
          </ac:spMkLst>
        </pc:spChg>
        <pc:graphicFrameChg chg="mod">
          <ac:chgData name="Keijzer, Robert de" userId="5e2f717f-466d-480b-8584-b573eeac6205" providerId="ADAL" clId="{1CB3C884-502F-4ED3-A904-FAE1D4B691FD}" dt="2023-05-26T15:06:11.351" v="2"/>
          <ac:graphicFrameMkLst>
            <pc:docMk/>
            <pc:sldMk cId="721040003" sldId="493"/>
            <ac:graphicFrameMk id="17" creationId="{A0EE9034-679C-60FC-1AA8-3FA7A5ED0818}"/>
          </ac:graphicFrameMkLst>
        </pc:graphicFrameChg>
        <pc:graphicFrameChg chg="mod">
          <ac:chgData name="Keijzer, Robert de" userId="5e2f717f-466d-480b-8584-b573eeac6205" providerId="ADAL" clId="{1CB3C884-502F-4ED3-A904-FAE1D4B691FD}" dt="2023-05-26T15:06:11.351" v="2"/>
          <ac:graphicFrameMkLst>
            <pc:docMk/>
            <pc:sldMk cId="721040003" sldId="493"/>
            <ac:graphicFrameMk id="19" creationId="{8434BAE1-5DD6-365C-39D4-F16211C8D904}"/>
          </ac:graphicFrameMkLst>
        </pc:graphicFrameChg>
      </pc:sldChg>
      <pc:sldChg chg="addSp delSp modSp add mod ord">
        <pc:chgData name="Keijzer, Robert de" userId="5e2f717f-466d-480b-8584-b573eeac6205" providerId="ADAL" clId="{1CB3C884-502F-4ED3-A904-FAE1D4B691FD}" dt="2023-05-26T17:16:24.529" v="178" actId="1076"/>
        <pc:sldMkLst>
          <pc:docMk/>
          <pc:sldMk cId="2240111630" sldId="494"/>
        </pc:sldMkLst>
        <pc:spChg chg="add mod">
          <ac:chgData name="Keijzer, Robert de" userId="5e2f717f-466d-480b-8584-b573eeac6205" providerId="ADAL" clId="{1CB3C884-502F-4ED3-A904-FAE1D4B691FD}" dt="2023-05-26T17:16:23.128" v="177" actId="1076"/>
          <ac:spMkLst>
            <pc:docMk/>
            <pc:sldMk cId="2240111630" sldId="494"/>
            <ac:spMk id="4" creationId="{74FD8873-7B30-806B-F936-CBCAD660FC15}"/>
          </ac:spMkLst>
        </pc:spChg>
        <pc:spChg chg="add">
          <ac:chgData name="Keijzer, Robert de" userId="5e2f717f-466d-480b-8584-b573eeac6205" providerId="ADAL" clId="{1CB3C884-502F-4ED3-A904-FAE1D4B691FD}" dt="2023-05-26T17:15:58.740" v="168"/>
          <ac:spMkLst>
            <pc:docMk/>
            <pc:sldMk cId="2240111630" sldId="494"/>
            <ac:spMk id="5" creationId="{4918DDF7-4784-84BA-153A-91951B88733A}"/>
          </ac:spMkLst>
        </pc:spChg>
        <pc:spChg chg="mod">
          <ac:chgData name="Keijzer, Robert de" userId="5e2f717f-466d-480b-8584-b573eeac6205" providerId="ADAL" clId="{1CB3C884-502F-4ED3-A904-FAE1D4B691FD}" dt="2023-05-26T17:13:19.188" v="149" actId="20577"/>
          <ac:spMkLst>
            <pc:docMk/>
            <pc:sldMk cId="2240111630" sldId="494"/>
            <ac:spMk id="6" creationId="{3FCC0A3F-BDDD-E65F-AFA9-D212F35BF2F5}"/>
          </ac:spMkLst>
        </pc:spChg>
        <pc:spChg chg="add del mod">
          <ac:chgData name="Keijzer, Robert de" userId="5e2f717f-466d-480b-8584-b573eeac6205" providerId="ADAL" clId="{1CB3C884-502F-4ED3-A904-FAE1D4B691FD}" dt="2023-05-26T17:16:05.719" v="170"/>
          <ac:spMkLst>
            <pc:docMk/>
            <pc:sldMk cId="2240111630" sldId="494"/>
            <ac:spMk id="8" creationId="{310DF42B-863A-CC19-9354-FC9C78064695}"/>
          </ac:spMkLst>
        </pc:spChg>
        <pc:picChg chg="add mod">
          <ac:chgData name="Keijzer, Robert de" userId="5e2f717f-466d-480b-8584-b573eeac6205" providerId="ADAL" clId="{1CB3C884-502F-4ED3-A904-FAE1D4B691FD}" dt="2023-05-26T17:16:24.529" v="178" actId="1076"/>
          <ac:picMkLst>
            <pc:docMk/>
            <pc:sldMk cId="2240111630" sldId="494"/>
            <ac:picMk id="12" creationId="{56311B64-280B-CD77-D457-DFDD1EAC6DB8}"/>
          </ac:picMkLst>
        </pc:picChg>
      </pc:sldChg>
      <pc:sldChg chg="modSp add mod ord">
        <pc:chgData name="Keijzer, Robert de" userId="5e2f717f-466d-480b-8584-b573eeac6205" providerId="ADAL" clId="{1CB3C884-502F-4ED3-A904-FAE1D4B691FD}" dt="2023-05-26T17:28:53.554" v="235" actId="1076"/>
        <pc:sldMkLst>
          <pc:docMk/>
          <pc:sldMk cId="2161069309" sldId="495"/>
        </pc:sldMkLst>
        <pc:spChg chg="mod">
          <ac:chgData name="Keijzer, Robert de" userId="5e2f717f-466d-480b-8584-b573eeac6205" providerId="ADAL" clId="{1CB3C884-502F-4ED3-A904-FAE1D4B691FD}" dt="2023-05-26T17:28:37.363" v="231" actId="207"/>
          <ac:spMkLst>
            <pc:docMk/>
            <pc:sldMk cId="2161069309" sldId="495"/>
            <ac:spMk id="24" creationId="{D5C4FE53-D0A6-4024-933F-DD8F3A4329A2}"/>
          </ac:spMkLst>
        </pc:spChg>
        <pc:spChg chg="mod">
          <ac:chgData name="Keijzer, Robert de" userId="5e2f717f-466d-480b-8584-b573eeac6205" providerId="ADAL" clId="{1CB3C884-502F-4ED3-A904-FAE1D4B691FD}" dt="2023-05-26T17:28:45.947" v="232" actId="13822"/>
          <ac:spMkLst>
            <pc:docMk/>
            <pc:sldMk cId="2161069309" sldId="495"/>
            <ac:spMk id="25" creationId="{9A9A061C-EF89-4926-B162-257B42D9B573}"/>
          </ac:spMkLst>
        </pc:spChg>
        <pc:spChg chg="mod">
          <ac:chgData name="Keijzer, Robert de" userId="5e2f717f-466d-480b-8584-b573eeac6205" providerId="ADAL" clId="{1CB3C884-502F-4ED3-A904-FAE1D4B691FD}" dt="2023-05-26T17:28:16.617" v="225" actId="207"/>
          <ac:spMkLst>
            <pc:docMk/>
            <pc:sldMk cId="2161069309" sldId="495"/>
            <ac:spMk id="26" creationId="{AE43D77E-B8E8-426F-9C66-30AA311937EF}"/>
          </ac:spMkLst>
        </pc:spChg>
        <pc:spChg chg="mod">
          <ac:chgData name="Keijzer, Robert de" userId="5e2f717f-466d-480b-8584-b573eeac6205" providerId="ADAL" clId="{1CB3C884-502F-4ED3-A904-FAE1D4B691FD}" dt="2023-05-26T17:28:53.554" v="235" actId="1076"/>
          <ac:spMkLst>
            <pc:docMk/>
            <pc:sldMk cId="2161069309" sldId="495"/>
            <ac:spMk id="27" creationId="{4C4C6622-B06E-43E8-AD9F-F7B5BD44DFA7}"/>
          </ac:spMkLst>
        </pc:spChg>
        <pc:spChg chg="mod">
          <ac:chgData name="Keijzer, Robert de" userId="5e2f717f-466d-480b-8584-b573eeac6205" providerId="ADAL" clId="{1CB3C884-502F-4ED3-A904-FAE1D4B691FD}" dt="2023-05-26T17:28:33.741" v="230" actId="20577"/>
          <ac:spMkLst>
            <pc:docMk/>
            <pc:sldMk cId="2161069309" sldId="495"/>
            <ac:spMk id="28" creationId="{3FD70376-7737-4243-A4F9-BC5947DF5AB9}"/>
          </ac:spMkLst>
        </pc:spChg>
      </pc:sldChg>
      <pc:sldChg chg="add del">
        <pc:chgData name="Keijzer, Robert de" userId="5e2f717f-466d-480b-8584-b573eeac6205" providerId="ADAL" clId="{1CB3C884-502F-4ED3-A904-FAE1D4B691FD}" dt="2023-05-26T18:06:38.709" v="452" actId="47"/>
        <pc:sldMkLst>
          <pc:docMk/>
          <pc:sldMk cId="344929737" sldId="497"/>
        </pc:sldMkLst>
      </pc:sldChg>
      <pc:sldChg chg="addSp delSp modSp add mod ord setBg delDesignElem">
        <pc:chgData name="Keijzer, Robert de" userId="5e2f717f-466d-480b-8584-b573eeac6205" providerId="ADAL" clId="{1CB3C884-502F-4ED3-A904-FAE1D4B691FD}" dt="2023-05-26T17:20:49.312" v="218" actId="1582"/>
        <pc:sldMkLst>
          <pc:docMk/>
          <pc:sldMk cId="237102924" sldId="506"/>
        </pc:sldMkLst>
        <pc:spChg chg="mod">
          <ac:chgData name="Keijzer, Robert de" userId="5e2f717f-466d-480b-8584-b573eeac6205" providerId="ADAL" clId="{1CB3C884-502F-4ED3-A904-FAE1D4B691FD}" dt="2023-05-26T17:17:33.744" v="180" actId="1076"/>
          <ac:spMkLst>
            <pc:docMk/>
            <pc:sldMk cId="237102924" sldId="506"/>
            <ac:spMk id="2" creationId="{00000000-0000-0000-0000-000000000000}"/>
          </ac:spMkLst>
        </pc:spChg>
        <pc:spChg chg="add mod">
          <ac:chgData name="Keijzer, Robert de" userId="5e2f717f-466d-480b-8584-b573eeac6205" providerId="ADAL" clId="{1CB3C884-502F-4ED3-A904-FAE1D4B691FD}" dt="2023-05-26T17:20:39.185" v="216" actId="1076"/>
          <ac:spMkLst>
            <pc:docMk/>
            <pc:sldMk cId="237102924" sldId="506"/>
            <ac:spMk id="4" creationId="{3128CBA8-F637-DB8C-E657-3B971171E816}"/>
          </ac:spMkLst>
        </pc:spChg>
        <pc:spChg chg="add mod">
          <ac:chgData name="Keijzer, Robert de" userId="5e2f717f-466d-480b-8584-b573eeac6205" providerId="ADAL" clId="{1CB3C884-502F-4ED3-A904-FAE1D4B691FD}" dt="2023-05-26T17:20:36.718" v="215" actId="122"/>
          <ac:spMkLst>
            <pc:docMk/>
            <pc:sldMk cId="237102924" sldId="506"/>
            <ac:spMk id="5" creationId="{5E681F74-1807-E11A-5323-F48C52F08824}"/>
          </ac:spMkLst>
        </pc:spChg>
        <pc:spChg chg="mod">
          <ac:chgData name="Keijzer, Robert de" userId="5e2f717f-466d-480b-8584-b573eeac6205" providerId="ADAL" clId="{1CB3C884-502F-4ED3-A904-FAE1D4B691FD}" dt="2023-05-26T17:17:36.481" v="181" actId="1076"/>
          <ac:spMkLst>
            <pc:docMk/>
            <pc:sldMk cId="237102924" sldId="506"/>
            <ac:spMk id="6" creationId="{3FCC0A3F-BDDD-E65F-AFA9-D212F35BF2F5}"/>
          </ac:spMkLst>
        </pc:spChg>
        <pc:spChg chg="del">
          <ac:chgData name="Keijzer, Robert de" userId="5e2f717f-466d-480b-8584-b573eeac6205" providerId="ADAL" clId="{1CB3C884-502F-4ED3-A904-FAE1D4B691FD}" dt="2023-05-26T15:06:11.351" v="2"/>
          <ac:spMkLst>
            <pc:docMk/>
            <pc:sldMk cId="237102924" sldId="506"/>
            <ac:spMk id="14" creationId="{A7AE9375-4664-4DB2-922D-2782A6E439AC}"/>
          </ac:spMkLst>
        </pc:spChg>
        <pc:spChg chg="del">
          <ac:chgData name="Keijzer, Robert de" userId="5e2f717f-466d-480b-8584-b573eeac6205" providerId="ADAL" clId="{1CB3C884-502F-4ED3-A904-FAE1D4B691FD}" dt="2023-05-26T15:06:11.351" v="2"/>
          <ac:spMkLst>
            <pc:docMk/>
            <pc:sldMk cId="237102924" sldId="506"/>
            <ac:spMk id="18" creationId="{C87417AF-190E-4D6E-AFA6-7D3E84B0B430}"/>
          </ac:spMkLst>
        </pc:spChg>
        <pc:spChg chg="del">
          <ac:chgData name="Keijzer, Robert de" userId="5e2f717f-466d-480b-8584-b573eeac6205" providerId="ADAL" clId="{1CB3C884-502F-4ED3-A904-FAE1D4B691FD}" dt="2023-05-26T15:06:11.351" v="2"/>
          <ac:spMkLst>
            <pc:docMk/>
            <pc:sldMk cId="237102924" sldId="506"/>
            <ac:spMk id="20" creationId="{80B30ED8-273E-4C07-8568-2FE5CC5C483D}"/>
          </ac:spMkLst>
        </pc:spChg>
        <pc:picChg chg="mod">
          <ac:chgData name="Keijzer, Robert de" userId="5e2f717f-466d-480b-8584-b573eeac6205" providerId="ADAL" clId="{1CB3C884-502F-4ED3-A904-FAE1D4B691FD}" dt="2023-05-26T17:17:38.136" v="182" actId="1076"/>
          <ac:picMkLst>
            <pc:docMk/>
            <pc:sldMk cId="237102924" sldId="506"/>
            <ac:picMk id="3" creationId="{53BF75B4-C725-3C8E-F13A-8EC8FAAA7090}"/>
          </ac:picMkLst>
        </pc:picChg>
        <pc:picChg chg="mod">
          <ac:chgData name="Keijzer, Robert de" userId="5e2f717f-466d-480b-8584-b573eeac6205" providerId="ADAL" clId="{1CB3C884-502F-4ED3-A904-FAE1D4B691FD}" dt="2023-05-26T17:17:46.858" v="185" actId="1440"/>
          <ac:picMkLst>
            <pc:docMk/>
            <pc:sldMk cId="237102924" sldId="506"/>
            <ac:picMk id="9" creationId="{F4543F91-2F99-C26D-CF10-6045B404F2AE}"/>
          </ac:picMkLst>
        </pc:picChg>
        <pc:picChg chg="mod">
          <ac:chgData name="Keijzer, Robert de" userId="5e2f717f-466d-480b-8584-b573eeac6205" providerId="ADAL" clId="{1CB3C884-502F-4ED3-A904-FAE1D4B691FD}" dt="2023-05-26T17:17:52.504" v="187" actId="14100"/>
          <ac:picMkLst>
            <pc:docMk/>
            <pc:sldMk cId="237102924" sldId="506"/>
            <ac:picMk id="11" creationId="{B0F3921B-917B-5174-1B70-7247991850D8}"/>
          </ac:picMkLst>
        </pc:picChg>
        <pc:cxnChg chg="add mod">
          <ac:chgData name="Keijzer, Robert de" userId="5e2f717f-466d-480b-8584-b573eeac6205" providerId="ADAL" clId="{1CB3C884-502F-4ED3-A904-FAE1D4B691FD}" dt="2023-05-26T17:20:49.312" v="218" actId="1582"/>
          <ac:cxnSpMkLst>
            <pc:docMk/>
            <pc:sldMk cId="237102924" sldId="506"/>
            <ac:cxnSpMk id="12" creationId="{B1721F92-6A23-2A9B-E706-5EB7FC928180}"/>
          </ac:cxnSpMkLst>
        </pc:cxnChg>
        <pc:cxnChg chg="del">
          <ac:chgData name="Keijzer, Robert de" userId="5e2f717f-466d-480b-8584-b573eeac6205" providerId="ADAL" clId="{1CB3C884-502F-4ED3-A904-FAE1D4B691FD}" dt="2023-05-26T15:06:11.351" v="2"/>
          <ac:cxnSpMkLst>
            <pc:docMk/>
            <pc:sldMk cId="237102924" sldId="506"/>
            <ac:cxnSpMk id="16" creationId="{EE504C98-6397-41C1-A8D8-2D9C4ED307E0}"/>
          </ac:cxnSpMkLst>
        </pc:cxnChg>
      </pc:sldChg>
      <pc:sldChg chg="addSp modSp add mod ord modAnim">
        <pc:chgData name="Keijzer, Robert de" userId="5e2f717f-466d-480b-8584-b573eeac6205" providerId="ADAL" clId="{1CB3C884-502F-4ED3-A904-FAE1D4B691FD}" dt="2023-05-26T17:50:26.250" v="245"/>
        <pc:sldMkLst>
          <pc:docMk/>
          <pc:sldMk cId="1288392886" sldId="507"/>
        </pc:sldMkLst>
        <pc:spChg chg="add mod">
          <ac:chgData name="Keijzer, Robert de" userId="5e2f717f-466d-480b-8584-b573eeac6205" providerId="ADAL" clId="{1CB3C884-502F-4ED3-A904-FAE1D4B691FD}" dt="2023-05-26T17:27:16.641" v="220" actId="1076"/>
          <ac:spMkLst>
            <pc:docMk/>
            <pc:sldMk cId="1288392886" sldId="507"/>
            <ac:spMk id="3" creationId="{7D17A19D-2BBD-B0CD-C614-CCB3E9DD1383}"/>
          </ac:spMkLst>
        </pc:spChg>
        <pc:spChg chg="add mod">
          <ac:chgData name="Keijzer, Robert de" userId="5e2f717f-466d-480b-8584-b573eeac6205" providerId="ADAL" clId="{1CB3C884-502F-4ED3-A904-FAE1D4B691FD}" dt="2023-05-26T17:27:16.641" v="220" actId="1076"/>
          <ac:spMkLst>
            <pc:docMk/>
            <pc:sldMk cId="1288392886" sldId="507"/>
            <ac:spMk id="5" creationId="{FFA93D85-1FDB-5CE8-2535-1DE80376C2E7}"/>
          </ac:spMkLst>
        </pc:spChg>
        <pc:spChg chg="mod">
          <ac:chgData name="Keijzer, Robert de" userId="5e2f717f-466d-480b-8584-b573eeac6205" providerId="ADAL" clId="{1CB3C884-502F-4ED3-A904-FAE1D4B691FD}" dt="2023-05-26T17:27:40.325" v="221" actId="207"/>
          <ac:spMkLst>
            <pc:docMk/>
            <pc:sldMk cId="1288392886" sldId="507"/>
            <ac:spMk id="6" creationId="{3FCC0A3F-BDDD-E65F-AFA9-D212F35BF2F5}"/>
          </ac:spMkLst>
        </pc:spChg>
      </pc:sldChg>
      <pc:sldChg chg="modSp add mod ord">
        <pc:chgData name="Keijzer, Robert de" userId="5e2f717f-466d-480b-8584-b573eeac6205" providerId="ADAL" clId="{1CB3C884-502F-4ED3-A904-FAE1D4B691FD}" dt="2023-05-26T17:29:01.879" v="236" actId="207"/>
        <pc:sldMkLst>
          <pc:docMk/>
          <pc:sldMk cId="3465088251" sldId="508"/>
        </pc:sldMkLst>
        <pc:spChg chg="mod">
          <ac:chgData name="Keijzer, Robert de" userId="5e2f717f-466d-480b-8584-b573eeac6205" providerId="ADAL" clId="{1CB3C884-502F-4ED3-A904-FAE1D4B691FD}" dt="2023-05-26T17:29:01.879" v="236" actId="207"/>
          <ac:spMkLst>
            <pc:docMk/>
            <pc:sldMk cId="3465088251" sldId="508"/>
            <ac:spMk id="6" creationId="{3FCC0A3F-BDDD-E65F-AFA9-D212F35BF2F5}"/>
          </ac:spMkLst>
        </pc:spChg>
      </pc:sldChg>
      <pc:sldChg chg="delSp modSp add mod ord delAnim modAnim">
        <pc:chgData name="Keijzer, Robert de" userId="5e2f717f-466d-480b-8584-b573eeac6205" providerId="ADAL" clId="{1CB3C884-502F-4ED3-A904-FAE1D4B691FD}" dt="2023-05-30T15:54:32.043" v="1294" actId="20577"/>
        <pc:sldMkLst>
          <pc:docMk/>
          <pc:sldMk cId="2046127777" sldId="509"/>
        </pc:sldMkLst>
        <pc:spChg chg="del">
          <ac:chgData name="Keijzer, Robert de" userId="5e2f717f-466d-480b-8584-b573eeac6205" providerId="ADAL" clId="{1CB3C884-502F-4ED3-A904-FAE1D4B691FD}" dt="2023-05-30T15:54:24.233" v="1293" actId="478"/>
          <ac:spMkLst>
            <pc:docMk/>
            <pc:sldMk cId="2046127777" sldId="509"/>
            <ac:spMk id="5" creationId="{8D444008-03A7-9C81-3DA4-4AECCE79D2D9}"/>
          </ac:spMkLst>
        </pc:spChg>
        <pc:spChg chg="mod">
          <ac:chgData name="Keijzer, Robert de" userId="5e2f717f-466d-480b-8584-b573eeac6205" providerId="ADAL" clId="{1CB3C884-502F-4ED3-A904-FAE1D4B691FD}" dt="2023-05-30T15:54:32.043" v="1294" actId="20577"/>
          <ac:spMkLst>
            <pc:docMk/>
            <pc:sldMk cId="2046127777" sldId="509"/>
            <ac:spMk id="6" creationId="{3FCC0A3F-BDDD-E65F-AFA9-D212F35BF2F5}"/>
          </ac:spMkLst>
        </pc:spChg>
        <pc:picChg chg="del">
          <ac:chgData name="Keijzer, Robert de" userId="5e2f717f-466d-480b-8584-b573eeac6205" providerId="ADAL" clId="{1CB3C884-502F-4ED3-A904-FAE1D4B691FD}" dt="2023-05-30T15:54:24.233" v="1293" actId="478"/>
          <ac:picMkLst>
            <pc:docMk/>
            <pc:sldMk cId="2046127777" sldId="509"/>
            <ac:picMk id="11" creationId="{B082CCFC-648D-0D82-534E-9EDB48C489D7}"/>
          </ac:picMkLst>
        </pc:picChg>
        <pc:picChg chg="del">
          <ac:chgData name="Keijzer, Robert de" userId="5e2f717f-466d-480b-8584-b573eeac6205" providerId="ADAL" clId="{1CB3C884-502F-4ED3-A904-FAE1D4B691FD}" dt="2023-05-30T15:54:24.233" v="1293" actId="478"/>
          <ac:picMkLst>
            <pc:docMk/>
            <pc:sldMk cId="2046127777" sldId="509"/>
            <ac:picMk id="15" creationId="{AC1A541C-8206-44DD-92D9-ACC50B9B1744}"/>
          </ac:picMkLst>
        </pc:picChg>
        <pc:picChg chg="del">
          <ac:chgData name="Keijzer, Robert de" userId="5e2f717f-466d-480b-8584-b573eeac6205" providerId="ADAL" clId="{1CB3C884-502F-4ED3-A904-FAE1D4B691FD}" dt="2023-05-30T15:54:24.233" v="1293" actId="478"/>
          <ac:picMkLst>
            <pc:docMk/>
            <pc:sldMk cId="2046127777" sldId="509"/>
            <ac:picMk id="16" creationId="{E1322AC6-54D7-8FAE-C46F-69135127234F}"/>
          </ac:picMkLst>
        </pc:picChg>
        <pc:picChg chg="del">
          <ac:chgData name="Keijzer, Robert de" userId="5e2f717f-466d-480b-8584-b573eeac6205" providerId="ADAL" clId="{1CB3C884-502F-4ED3-A904-FAE1D4B691FD}" dt="2023-05-30T15:54:24.233" v="1293" actId="478"/>
          <ac:picMkLst>
            <pc:docMk/>
            <pc:sldMk cId="2046127777" sldId="509"/>
            <ac:picMk id="18" creationId="{DAEA8F1A-0566-453C-AE22-C19967E4A1EC}"/>
          </ac:picMkLst>
        </pc:picChg>
        <pc:picChg chg="del">
          <ac:chgData name="Keijzer, Robert de" userId="5e2f717f-466d-480b-8584-b573eeac6205" providerId="ADAL" clId="{1CB3C884-502F-4ED3-A904-FAE1D4B691FD}" dt="2023-05-30T15:54:24.233" v="1293" actId="478"/>
          <ac:picMkLst>
            <pc:docMk/>
            <pc:sldMk cId="2046127777" sldId="509"/>
            <ac:picMk id="20" creationId="{192C0F5E-49FB-C562-1559-DF1E43721938}"/>
          </ac:picMkLst>
        </pc:picChg>
      </pc:sldChg>
      <pc:sldChg chg="modSp add mod ord">
        <pc:chgData name="Keijzer, Robert de" userId="5e2f717f-466d-480b-8584-b573eeac6205" providerId="ADAL" clId="{1CB3C884-502F-4ED3-A904-FAE1D4B691FD}" dt="2023-05-26T17:29:19.857" v="240" actId="1076"/>
        <pc:sldMkLst>
          <pc:docMk/>
          <pc:sldMk cId="761045978" sldId="510"/>
        </pc:sldMkLst>
        <pc:spChg chg="mod">
          <ac:chgData name="Keijzer, Robert de" userId="5e2f717f-466d-480b-8584-b573eeac6205" providerId="ADAL" clId="{1CB3C884-502F-4ED3-A904-FAE1D4B691FD}" dt="2023-05-26T17:29:17.281" v="239" actId="1076"/>
          <ac:spMkLst>
            <pc:docMk/>
            <pc:sldMk cId="761045978" sldId="510"/>
            <ac:spMk id="9" creationId="{5DDBCBC0-E330-563A-EE7A-F60FB025F1A1}"/>
          </ac:spMkLst>
        </pc:spChg>
        <pc:picChg chg="mod">
          <ac:chgData name="Keijzer, Robert de" userId="5e2f717f-466d-480b-8584-b573eeac6205" providerId="ADAL" clId="{1CB3C884-502F-4ED3-A904-FAE1D4B691FD}" dt="2023-05-26T17:29:19.857" v="240" actId="1076"/>
          <ac:picMkLst>
            <pc:docMk/>
            <pc:sldMk cId="761045978" sldId="510"/>
            <ac:picMk id="13" creationId="{1CB4B3C5-B266-016D-D1FE-E0D97C809EBA}"/>
          </ac:picMkLst>
        </pc:picChg>
      </pc:sldChg>
      <pc:sldChg chg="add ord">
        <pc:chgData name="Keijzer, Robert de" userId="5e2f717f-466d-480b-8584-b573eeac6205" providerId="ADAL" clId="{1CB3C884-502F-4ED3-A904-FAE1D4B691FD}" dt="2023-05-26T17:09:02.853" v="116"/>
        <pc:sldMkLst>
          <pc:docMk/>
          <pc:sldMk cId="4174644590" sldId="511"/>
        </pc:sldMkLst>
      </pc:sldChg>
      <pc:sldChg chg="add ord">
        <pc:chgData name="Keijzer, Robert de" userId="5e2f717f-466d-480b-8584-b573eeac6205" providerId="ADAL" clId="{1CB3C884-502F-4ED3-A904-FAE1D4B691FD}" dt="2023-05-26T17:09:02.853" v="116"/>
        <pc:sldMkLst>
          <pc:docMk/>
          <pc:sldMk cId="1664280135" sldId="512"/>
        </pc:sldMkLst>
      </pc:sldChg>
      <pc:sldChg chg="add del">
        <pc:chgData name="Keijzer, Robert de" userId="5e2f717f-466d-480b-8584-b573eeac6205" providerId="ADAL" clId="{1CB3C884-502F-4ED3-A904-FAE1D4B691FD}" dt="2023-05-26T18:06:41.809" v="453" actId="47"/>
        <pc:sldMkLst>
          <pc:docMk/>
          <pc:sldMk cId="3812230407" sldId="513"/>
        </pc:sldMkLst>
      </pc:sldChg>
      <pc:sldChg chg="modSp add mod">
        <pc:chgData name="Keijzer, Robert de" userId="5e2f717f-466d-480b-8584-b573eeac6205" providerId="ADAL" clId="{1CB3C884-502F-4ED3-A904-FAE1D4B691FD}" dt="2023-05-26T17:49:24.784" v="244"/>
        <pc:sldMkLst>
          <pc:docMk/>
          <pc:sldMk cId="2297284868" sldId="514"/>
        </pc:sldMkLst>
        <pc:spChg chg="mod">
          <ac:chgData name="Keijzer, Robert de" userId="5e2f717f-466d-480b-8584-b573eeac6205" providerId="ADAL" clId="{1CB3C884-502F-4ED3-A904-FAE1D4B691FD}" dt="2023-05-26T17:49:24.784" v="244"/>
          <ac:spMkLst>
            <pc:docMk/>
            <pc:sldMk cId="2297284868" sldId="514"/>
            <ac:spMk id="6" creationId="{00000000-0000-0000-0000-000000000000}"/>
          </ac:spMkLst>
        </pc:spChg>
      </pc:sldChg>
      <pc:sldChg chg="addSp delSp modSp add mod modAnim">
        <pc:chgData name="Keijzer, Robert de" userId="5e2f717f-466d-480b-8584-b573eeac6205" providerId="ADAL" clId="{1CB3C884-502F-4ED3-A904-FAE1D4B691FD}" dt="2023-05-30T15:58:27.173" v="1300" actId="1076"/>
        <pc:sldMkLst>
          <pc:docMk/>
          <pc:sldMk cId="1502263245" sldId="515"/>
        </pc:sldMkLst>
        <pc:spChg chg="del">
          <ac:chgData name="Keijzer, Robert de" userId="5e2f717f-466d-480b-8584-b573eeac6205" providerId="ADAL" clId="{1CB3C884-502F-4ED3-A904-FAE1D4B691FD}" dt="2023-05-26T17:52:22.488" v="248" actId="478"/>
          <ac:spMkLst>
            <pc:docMk/>
            <pc:sldMk cId="1502263245" sldId="515"/>
            <ac:spMk id="2" creationId="{00000000-0000-0000-0000-000000000000}"/>
          </ac:spMkLst>
        </pc:spChg>
        <pc:spChg chg="add mod">
          <ac:chgData name="Keijzer, Robert de" userId="5e2f717f-466d-480b-8584-b573eeac6205" providerId="ADAL" clId="{1CB3C884-502F-4ED3-A904-FAE1D4B691FD}" dt="2023-05-30T15:58:12.108" v="1297" actId="1076"/>
          <ac:spMkLst>
            <pc:docMk/>
            <pc:sldMk cId="1502263245" sldId="515"/>
            <ac:spMk id="3" creationId="{683592A4-48A5-A2FF-6D6A-8FB32AB722C1}"/>
          </ac:spMkLst>
        </pc:spChg>
        <pc:spChg chg="add del mod">
          <ac:chgData name="Keijzer, Robert de" userId="5e2f717f-466d-480b-8584-b573eeac6205" providerId="ADAL" clId="{1CB3C884-502F-4ED3-A904-FAE1D4B691FD}" dt="2023-05-26T17:52:24.656" v="249" actId="478"/>
          <ac:spMkLst>
            <pc:docMk/>
            <pc:sldMk cId="1502263245" sldId="515"/>
            <ac:spMk id="3" creationId="{C8485D33-D88C-7E99-AC0E-68FD02F9A824}"/>
          </ac:spMkLst>
        </pc:spChg>
        <pc:spChg chg="add mod">
          <ac:chgData name="Keijzer, Robert de" userId="5e2f717f-466d-480b-8584-b573eeac6205" providerId="ADAL" clId="{1CB3C884-502F-4ED3-A904-FAE1D4B691FD}" dt="2023-05-30T15:58:12.108" v="1297" actId="1076"/>
          <ac:spMkLst>
            <pc:docMk/>
            <pc:sldMk cId="1502263245" sldId="515"/>
            <ac:spMk id="5" creationId="{E3DAC604-4D9E-8681-2564-A40F60967128}"/>
          </ac:spMkLst>
        </pc:spChg>
        <pc:spChg chg="add mod">
          <ac:chgData name="Keijzer, Robert de" userId="5e2f717f-466d-480b-8584-b573eeac6205" providerId="ADAL" clId="{1CB3C884-502F-4ED3-A904-FAE1D4B691FD}" dt="2023-05-30T15:58:27.173" v="1300" actId="1076"/>
          <ac:spMkLst>
            <pc:docMk/>
            <pc:sldMk cId="1502263245" sldId="515"/>
            <ac:spMk id="6" creationId="{F9395C02-9F38-8A8F-D0E4-362363E102EB}"/>
          </ac:spMkLst>
        </pc:spChg>
        <pc:spChg chg="del">
          <ac:chgData name="Keijzer, Robert de" userId="5e2f717f-466d-480b-8584-b573eeac6205" providerId="ADAL" clId="{1CB3C884-502F-4ED3-A904-FAE1D4B691FD}" dt="2023-05-26T17:52:21.045" v="247" actId="478"/>
          <ac:spMkLst>
            <pc:docMk/>
            <pc:sldMk cId="1502263245" sldId="515"/>
            <ac:spMk id="9" creationId="{5DDBCBC0-E330-563A-EE7A-F60FB025F1A1}"/>
          </ac:spMkLst>
        </pc:spChg>
        <pc:spChg chg="del">
          <ac:chgData name="Keijzer, Robert de" userId="5e2f717f-466d-480b-8584-b573eeac6205" providerId="ADAL" clId="{1CB3C884-502F-4ED3-A904-FAE1D4B691FD}" dt="2023-05-26T17:52:21.045" v="247" actId="478"/>
          <ac:spMkLst>
            <pc:docMk/>
            <pc:sldMk cId="1502263245" sldId="515"/>
            <ac:spMk id="16" creationId="{BC8C7142-D229-4BC7-9A64-EB37E8A2D674}"/>
          </ac:spMkLst>
        </pc:spChg>
        <pc:spChg chg="add del mod">
          <ac:chgData name="Keijzer, Robert de" userId="5e2f717f-466d-480b-8584-b573eeac6205" providerId="ADAL" clId="{1CB3C884-502F-4ED3-A904-FAE1D4B691FD}" dt="2023-05-26T17:52:25.792" v="250" actId="478"/>
          <ac:spMkLst>
            <pc:docMk/>
            <pc:sldMk cId="1502263245" sldId="515"/>
            <ac:spMk id="18" creationId="{121B3052-CA5C-D9F7-FEB1-03A215EF9F70}"/>
          </ac:spMkLst>
        </pc:spChg>
        <pc:spChg chg="add mod">
          <ac:chgData name="Keijzer, Robert de" userId="5e2f717f-466d-480b-8584-b573eeac6205" providerId="ADAL" clId="{1CB3C884-502F-4ED3-A904-FAE1D4B691FD}" dt="2023-05-30T15:57:37.677" v="1295" actId="1076"/>
          <ac:spMkLst>
            <pc:docMk/>
            <pc:sldMk cId="1502263245" sldId="515"/>
            <ac:spMk id="19" creationId="{6B169729-BDF6-68E9-855E-955B2A76FD6C}"/>
          </ac:spMkLst>
        </pc:spChg>
        <pc:spChg chg="add mod">
          <ac:chgData name="Keijzer, Robert de" userId="5e2f717f-466d-480b-8584-b573eeac6205" providerId="ADAL" clId="{1CB3C884-502F-4ED3-A904-FAE1D4B691FD}" dt="2023-05-30T15:57:37.677" v="1295" actId="1076"/>
          <ac:spMkLst>
            <pc:docMk/>
            <pc:sldMk cId="1502263245" sldId="515"/>
            <ac:spMk id="20" creationId="{869D97E2-C8F7-D7E8-89B5-D715AEAA031B}"/>
          </ac:spMkLst>
        </pc:spChg>
        <pc:spChg chg="add mod">
          <ac:chgData name="Keijzer, Robert de" userId="5e2f717f-466d-480b-8584-b573eeac6205" providerId="ADAL" clId="{1CB3C884-502F-4ED3-A904-FAE1D4B691FD}" dt="2023-05-30T15:58:14.724" v="1298" actId="1076"/>
          <ac:spMkLst>
            <pc:docMk/>
            <pc:sldMk cId="1502263245" sldId="515"/>
            <ac:spMk id="21" creationId="{C8EA9C42-7C2B-D0A0-3518-0959C39D5819}"/>
          </ac:spMkLst>
        </pc:spChg>
        <pc:spChg chg="add mod">
          <ac:chgData name="Keijzer, Robert de" userId="5e2f717f-466d-480b-8584-b573eeac6205" providerId="ADAL" clId="{1CB3C884-502F-4ED3-A904-FAE1D4B691FD}" dt="2023-05-30T15:57:37.677" v="1295" actId="1076"/>
          <ac:spMkLst>
            <pc:docMk/>
            <pc:sldMk cId="1502263245" sldId="515"/>
            <ac:spMk id="22" creationId="{6093C77E-7894-EE10-DD03-7C7D0BC2DE04}"/>
          </ac:spMkLst>
        </pc:spChg>
        <pc:spChg chg="add mod">
          <ac:chgData name="Keijzer, Robert de" userId="5e2f717f-466d-480b-8584-b573eeac6205" providerId="ADAL" clId="{1CB3C884-502F-4ED3-A904-FAE1D4B691FD}" dt="2023-05-30T15:58:20.226" v="1299" actId="1076"/>
          <ac:spMkLst>
            <pc:docMk/>
            <pc:sldMk cId="1502263245" sldId="515"/>
            <ac:spMk id="23" creationId="{AFF8665D-2985-1A89-D41C-62EE3A22E266}"/>
          </ac:spMkLst>
        </pc:spChg>
        <pc:picChg chg="add mod">
          <ac:chgData name="Keijzer, Robert de" userId="5e2f717f-466d-480b-8584-b573eeac6205" providerId="ADAL" clId="{1CB3C884-502F-4ED3-A904-FAE1D4B691FD}" dt="2023-05-30T15:58:12.108" v="1297" actId="1076"/>
          <ac:picMkLst>
            <pc:docMk/>
            <pc:sldMk cId="1502263245" sldId="515"/>
            <ac:picMk id="2" creationId="{7B1BDAF4-54E2-504D-5C3C-73A16DADDC1C}"/>
          </ac:picMkLst>
        </pc:picChg>
        <pc:picChg chg="del">
          <ac:chgData name="Keijzer, Robert de" userId="5e2f717f-466d-480b-8584-b573eeac6205" providerId="ADAL" clId="{1CB3C884-502F-4ED3-A904-FAE1D4B691FD}" dt="2023-05-26T17:52:21.045" v="247" actId="478"/>
          <ac:picMkLst>
            <pc:docMk/>
            <pc:sldMk cId="1502263245" sldId="515"/>
            <ac:picMk id="6" creationId="{007D8BBE-3442-5C56-E9FC-6DB5A85718C4}"/>
          </ac:picMkLst>
        </pc:picChg>
        <pc:picChg chg="del">
          <ac:chgData name="Keijzer, Robert de" userId="5e2f717f-466d-480b-8584-b573eeac6205" providerId="ADAL" clId="{1CB3C884-502F-4ED3-A904-FAE1D4B691FD}" dt="2023-05-26T17:52:21.045" v="247" actId="478"/>
          <ac:picMkLst>
            <pc:docMk/>
            <pc:sldMk cId="1502263245" sldId="515"/>
            <ac:picMk id="7" creationId="{B7861299-42E0-AA1B-F30C-F9511FB83C8D}"/>
          </ac:picMkLst>
        </pc:picChg>
        <pc:picChg chg="del">
          <ac:chgData name="Keijzer, Robert de" userId="5e2f717f-466d-480b-8584-b573eeac6205" providerId="ADAL" clId="{1CB3C884-502F-4ED3-A904-FAE1D4B691FD}" dt="2023-05-26T17:52:21.045" v="247" actId="478"/>
          <ac:picMkLst>
            <pc:docMk/>
            <pc:sldMk cId="1502263245" sldId="515"/>
            <ac:picMk id="8" creationId="{917977FF-FB0D-B306-B59E-3B272A3B2EB7}"/>
          </ac:picMkLst>
        </pc:picChg>
        <pc:picChg chg="del">
          <ac:chgData name="Keijzer, Robert de" userId="5e2f717f-466d-480b-8584-b573eeac6205" providerId="ADAL" clId="{1CB3C884-502F-4ED3-A904-FAE1D4B691FD}" dt="2023-05-26T17:52:21.045" v="247" actId="478"/>
          <ac:picMkLst>
            <pc:docMk/>
            <pc:sldMk cId="1502263245" sldId="515"/>
            <ac:picMk id="10" creationId="{B26A26F4-B35C-1092-B392-395CEBA3F174}"/>
          </ac:picMkLst>
        </pc:picChg>
        <pc:picChg chg="del">
          <ac:chgData name="Keijzer, Robert de" userId="5e2f717f-466d-480b-8584-b573eeac6205" providerId="ADAL" clId="{1CB3C884-502F-4ED3-A904-FAE1D4B691FD}" dt="2023-05-26T17:52:21.045" v="247" actId="478"/>
          <ac:picMkLst>
            <pc:docMk/>
            <pc:sldMk cId="1502263245" sldId="515"/>
            <ac:picMk id="11" creationId="{7CC997A7-76CD-C83D-2410-59C4486592A8}"/>
          </ac:picMkLst>
        </pc:picChg>
        <pc:picChg chg="del">
          <ac:chgData name="Keijzer, Robert de" userId="5e2f717f-466d-480b-8584-b573eeac6205" providerId="ADAL" clId="{1CB3C884-502F-4ED3-A904-FAE1D4B691FD}" dt="2023-05-26T17:52:21.045" v="247" actId="478"/>
          <ac:picMkLst>
            <pc:docMk/>
            <pc:sldMk cId="1502263245" sldId="515"/>
            <ac:picMk id="12" creationId="{3F95AA2E-1135-89F7-1FF1-6306D1AF49BF}"/>
          </ac:picMkLst>
        </pc:picChg>
        <pc:picChg chg="del">
          <ac:chgData name="Keijzer, Robert de" userId="5e2f717f-466d-480b-8584-b573eeac6205" providerId="ADAL" clId="{1CB3C884-502F-4ED3-A904-FAE1D4B691FD}" dt="2023-05-26T17:52:21.045" v="247" actId="478"/>
          <ac:picMkLst>
            <pc:docMk/>
            <pc:sldMk cId="1502263245" sldId="515"/>
            <ac:picMk id="13" creationId="{53317B93-8931-DCEC-C38C-A832C6820E9A}"/>
          </ac:picMkLst>
        </pc:picChg>
        <pc:picChg chg="del">
          <ac:chgData name="Keijzer, Robert de" userId="5e2f717f-466d-480b-8584-b573eeac6205" providerId="ADAL" clId="{1CB3C884-502F-4ED3-A904-FAE1D4B691FD}" dt="2023-05-26T17:52:21.045" v="247" actId="478"/>
          <ac:picMkLst>
            <pc:docMk/>
            <pc:sldMk cId="1502263245" sldId="515"/>
            <ac:picMk id="14" creationId="{7F7150F3-4539-409F-B2F0-68652050538E}"/>
          </ac:picMkLst>
        </pc:picChg>
        <pc:picChg chg="del">
          <ac:chgData name="Keijzer, Robert de" userId="5e2f717f-466d-480b-8584-b573eeac6205" providerId="ADAL" clId="{1CB3C884-502F-4ED3-A904-FAE1D4B691FD}" dt="2023-05-26T17:52:21.045" v="247" actId="478"/>
          <ac:picMkLst>
            <pc:docMk/>
            <pc:sldMk cId="1502263245" sldId="515"/>
            <ac:picMk id="17" creationId="{6B98EDDE-E861-95C4-267F-667FF51102D0}"/>
          </ac:picMkLst>
        </pc:picChg>
      </pc:sldChg>
      <pc:sldChg chg="addSp delSp modSp add mod">
        <pc:chgData name="Keijzer, Robert de" userId="5e2f717f-466d-480b-8584-b573eeac6205" providerId="ADAL" clId="{1CB3C884-502F-4ED3-A904-FAE1D4B691FD}" dt="2023-05-26T18:11:17.332" v="618" actId="1076"/>
        <pc:sldMkLst>
          <pc:docMk/>
          <pc:sldMk cId="997752263" sldId="516"/>
        </pc:sldMkLst>
        <pc:spChg chg="mod">
          <ac:chgData name="Keijzer, Robert de" userId="5e2f717f-466d-480b-8584-b573eeac6205" providerId="ADAL" clId="{1CB3C884-502F-4ED3-A904-FAE1D4B691FD}" dt="2023-05-26T18:08:01.562" v="483" actId="20577"/>
          <ac:spMkLst>
            <pc:docMk/>
            <pc:sldMk cId="997752263" sldId="516"/>
            <ac:spMk id="2" creationId="{EFAAED31-F662-4AA3-A2F2-1869C8D16D29}"/>
          </ac:spMkLst>
        </pc:spChg>
        <pc:spChg chg="del">
          <ac:chgData name="Keijzer, Robert de" userId="5e2f717f-466d-480b-8584-b573eeac6205" providerId="ADAL" clId="{1CB3C884-502F-4ED3-A904-FAE1D4B691FD}" dt="2023-05-26T18:08:04.752" v="484" actId="478"/>
          <ac:spMkLst>
            <pc:docMk/>
            <pc:sldMk cId="997752263" sldId="516"/>
            <ac:spMk id="3" creationId="{4B478125-B92B-4F48-8D3D-920FA6133D8E}"/>
          </ac:spMkLst>
        </pc:spChg>
        <pc:spChg chg="del">
          <ac:chgData name="Keijzer, Robert de" userId="5e2f717f-466d-480b-8584-b573eeac6205" providerId="ADAL" clId="{1CB3C884-502F-4ED3-A904-FAE1D4B691FD}" dt="2023-05-26T18:08:10.532" v="487" actId="478"/>
          <ac:spMkLst>
            <pc:docMk/>
            <pc:sldMk cId="997752263" sldId="516"/>
            <ac:spMk id="7" creationId="{49108693-6E81-4873-A01A-F8867D8C9064}"/>
          </ac:spMkLst>
        </pc:spChg>
        <pc:spChg chg="del">
          <ac:chgData name="Keijzer, Robert de" userId="5e2f717f-466d-480b-8584-b573eeac6205" providerId="ADAL" clId="{1CB3C884-502F-4ED3-A904-FAE1D4B691FD}" dt="2023-05-26T18:08:10.532" v="487" actId="478"/>
          <ac:spMkLst>
            <pc:docMk/>
            <pc:sldMk cId="997752263" sldId="516"/>
            <ac:spMk id="8" creationId="{A1779997-1906-4033-A2FA-6F035236E964}"/>
          </ac:spMkLst>
        </pc:spChg>
        <pc:spChg chg="add del mod">
          <ac:chgData name="Keijzer, Robert de" userId="5e2f717f-466d-480b-8584-b573eeac6205" providerId="ADAL" clId="{1CB3C884-502F-4ED3-A904-FAE1D4B691FD}" dt="2023-05-26T18:08:06.721" v="485" actId="478"/>
          <ac:spMkLst>
            <pc:docMk/>
            <pc:sldMk cId="997752263" sldId="516"/>
            <ac:spMk id="10" creationId="{D47A10A7-298C-90A6-4DFB-885D8A05E154}"/>
          </ac:spMkLst>
        </pc:spChg>
        <pc:spChg chg="del">
          <ac:chgData name="Keijzer, Robert de" userId="5e2f717f-466d-480b-8584-b573eeac6205" providerId="ADAL" clId="{1CB3C884-502F-4ED3-A904-FAE1D4B691FD}" dt="2023-05-26T18:08:10.532" v="487" actId="478"/>
          <ac:spMkLst>
            <pc:docMk/>
            <pc:sldMk cId="997752263" sldId="516"/>
            <ac:spMk id="13" creationId="{96FAC222-D303-496A-9FF7-9C3B148D74D0}"/>
          </ac:spMkLst>
        </pc:spChg>
        <pc:spChg chg="add mod">
          <ac:chgData name="Keijzer, Robert de" userId="5e2f717f-466d-480b-8584-b573eeac6205" providerId="ADAL" clId="{1CB3C884-502F-4ED3-A904-FAE1D4B691FD}" dt="2023-05-26T18:11:17.332" v="618" actId="1076"/>
          <ac:spMkLst>
            <pc:docMk/>
            <pc:sldMk cId="997752263" sldId="516"/>
            <ac:spMk id="17" creationId="{1E78E8DE-0F9F-73D1-8210-A1B76A34D61E}"/>
          </ac:spMkLst>
        </pc:spChg>
        <pc:spChg chg="del">
          <ac:chgData name="Keijzer, Robert de" userId="5e2f717f-466d-480b-8584-b573eeac6205" providerId="ADAL" clId="{1CB3C884-502F-4ED3-A904-FAE1D4B691FD}" dt="2023-05-26T18:08:10.532" v="487" actId="478"/>
          <ac:spMkLst>
            <pc:docMk/>
            <pc:sldMk cId="997752263" sldId="516"/>
            <ac:spMk id="19" creationId="{BB080A4E-E0C6-45EF-8E7C-AE8C0317F279}"/>
          </ac:spMkLst>
        </pc:spChg>
        <pc:spChg chg="del">
          <ac:chgData name="Keijzer, Robert de" userId="5e2f717f-466d-480b-8584-b573eeac6205" providerId="ADAL" clId="{1CB3C884-502F-4ED3-A904-FAE1D4B691FD}" dt="2023-05-26T18:08:10.532" v="487" actId="478"/>
          <ac:spMkLst>
            <pc:docMk/>
            <pc:sldMk cId="997752263" sldId="516"/>
            <ac:spMk id="20" creationId="{8C18E11C-4BF6-4948-93F4-EDF4D4D2206C}"/>
          </ac:spMkLst>
        </pc:spChg>
        <pc:spChg chg="del">
          <ac:chgData name="Keijzer, Robert de" userId="5e2f717f-466d-480b-8584-b573eeac6205" providerId="ADAL" clId="{1CB3C884-502F-4ED3-A904-FAE1D4B691FD}" dt="2023-05-26T18:08:10.532" v="487" actId="478"/>
          <ac:spMkLst>
            <pc:docMk/>
            <pc:sldMk cId="997752263" sldId="516"/>
            <ac:spMk id="21" creationId="{674A0F5A-2BCB-44B1-8CD8-A0DAAF087E1E}"/>
          </ac:spMkLst>
        </pc:spChg>
        <pc:spChg chg="del">
          <ac:chgData name="Keijzer, Robert de" userId="5e2f717f-466d-480b-8584-b573eeac6205" providerId="ADAL" clId="{1CB3C884-502F-4ED3-A904-FAE1D4B691FD}" dt="2023-05-26T18:08:10.532" v="487" actId="478"/>
          <ac:spMkLst>
            <pc:docMk/>
            <pc:sldMk cId="997752263" sldId="516"/>
            <ac:spMk id="22" creationId="{FC4BC426-FA5A-4ABF-BFA3-E73D7074BF45}"/>
          </ac:spMkLst>
        </pc:spChg>
        <pc:spChg chg="del">
          <ac:chgData name="Keijzer, Robert de" userId="5e2f717f-466d-480b-8584-b573eeac6205" providerId="ADAL" clId="{1CB3C884-502F-4ED3-A904-FAE1D4B691FD}" dt="2023-05-26T18:08:10.532" v="487" actId="478"/>
          <ac:spMkLst>
            <pc:docMk/>
            <pc:sldMk cId="997752263" sldId="516"/>
            <ac:spMk id="23" creationId="{14CBBD40-5C07-4B5A-9919-5F3670003AAF}"/>
          </ac:spMkLst>
        </pc:spChg>
        <pc:spChg chg="del">
          <ac:chgData name="Keijzer, Robert de" userId="5e2f717f-466d-480b-8584-b573eeac6205" providerId="ADAL" clId="{1CB3C884-502F-4ED3-A904-FAE1D4B691FD}" dt="2023-05-26T18:08:10.532" v="487" actId="478"/>
          <ac:spMkLst>
            <pc:docMk/>
            <pc:sldMk cId="997752263" sldId="516"/>
            <ac:spMk id="24" creationId="{54AACF6E-11B3-459E-B243-6E3B94E80813}"/>
          </ac:spMkLst>
        </pc:spChg>
        <pc:spChg chg="del">
          <ac:chgData name="Keijzer, Robert de" userId="5e2f717f-466d-480b-8584-b573eeac6205" providerId="ADAL" clId="{1CB3C884-502F-4ED3-A904-FAE1D4B691FD}" dt="2023-05-26T18:08:12.878" v="488" actId="478"/>
          <ac:spMkLst>
            <pc:docMk/>
            <pc:sldMk cId="997752263" sldId="516"/>
            <ac:spMk id="26" creationId="{6249E1E6-1DA1-4EF7-8323-473D0D209E46}"/>
          </ac:spMkLst>
        </pc:spChg>
        <pc:picChg chg="add mod">
          <ac:chgData name="Keijzer, Robert de" userId="5e2f717f-466d-480b-8584-b573eeac6205" providerId="ADAL" clId="{1CB3C884-502F-4ED3-A904-FAE1D4B691FD}" dt="2023-05-26T18:10:13.765" v="606" actId="1076"/>
          <ac:picMkLst>
            <pc:docMk/>
            <pc:sldMk cId="997752263" sldId="516"/>
            <ac:picMk id="11" creationId="{2B719902-79AA-2231-CD2F-8637C10D7540}"/>
          </ac:picMkLst>
        </pc:picChg>
        <pc:picChg chg="del">
          <ac:chgData name="Keijzer, Robert de" userId="5e2f717f-466d-480b-8584-b573eeac6205" providerId="ADAL" clId="{1CB3C884-502F-4ED3-A904-FAE1D4B691FD}" dt="2023-05-26T18:08:07.232" v="486" actId="478"/>
          <ac:picMkLst>
            <pc:docMk/>
            <pc:sldMk cId="997752263" sldId="516"/>
            <ac:picMk id="39938" creationId="{2C0C9914-B437-46FD-BC8F-0A7F4625B091}"/>
          </ac:picMkLst>
        </pc:picChg>
        <pc:cxnChg chg="del">
          <ac:chgData name="Keijzer, Robert de" userId="5e2f717f-466d-480b-8584-b573eeac6205" providerId="ADAL" clId="{1CB3C884-502F-4ED3-A904-FAE1D4B691FD}" dt="2023-05-26T18:08:10.532" v="487" actId="478"/>
          <ac:cxnSpMkLst>
            <pc:docMk/>
            <pc:sldMk cId="997752263" sldId="516"/>
            <ac:cxnSpMk id="9" creationId="{FAA262C8-AA13-4C05-B308-B08522CE3D14}"/>
          </ac:cxnSpMkLst>
        </pc:cxnChg>
        <pc:cxnChg chg="del">
          <ac:chgData name="Keijzer, Robert de" userId="5e2f717f-466d-480b-8584-b573eeac6205" providerId="ADAL" clId="{1CB3C884-502F-4ED3-A904-FAE1D4B691FD}" dt="2023-05-26T18:08:10.532" v="487" actId="478"/>
          <ac:cxnSpMkLst>
            <pc:docMk/>
            <pc:sldMk cId="997752263" sldId="516"/>
            <ac:cxnSpMk id="12" creationId="{CBDF7EF4-5FE3-46CC-8F65-77CFBD761EF9}"/>
          </ac:cxnSpMkLst>
        </pc:cxnChg>
        <pc:cxnChg chg="del">
          <ac:chgData name="Keijzer, Robert de" userId="5e2f717f-466d-480b-8584-b573eeac6205" providerId="ADAL" clId="{1CB3C884-502F-4ED3-A904-FAE1D4B691FD}" dt="2023-05-26T18:08:10.532" v="487" actId="478"/>
          <ac:cxnSpMkLst>
            <pc:docMk/>
            <pc:sldMk cId="997752263" sldId="516"/>
            <ac:cxnSpMk id="14" creationId="{BBF0EF56-E2F8-4842-9E7C-470C722D5523}"/>
          </ac:cxnSpMkLst>
        </pc:cxnChg>
        <pc:cxnChg chg="del">
          <ac:chgData name="Keijzer, Robert de" userId="5e2f717f-466d-480b-8584-b573eeac6205" providerId="ADAL" clId="{1CB3C884-502F-4ED3-A904-FAE1D4B691FD}" dt="2023-05-26T18:08:10.532" v="487" actId="478"/>
          <ac:cxnSpMkLst>
            <pc:docMk/>
            <pc:sldMk cId="997752263" sldId="516"/>
            <ac:cxnSpMk id="15" creationId="{14AA4B48-95D2-4D59-B728-AB0F04011463}"/>
          </ac:cxnSpMkLst>
        </pc:cxnChg>
        <pc:cxnChg chg="del">
          <ac:chgData name="Keijzer, Robert de" userId="5e2f717f-466d-480b-8584-b573eeac6205" providerId="ADAL" clId="{1CB3C884-502F-4ED3-A904-FAE1D4B691FD}" dt="2023-05-26T18:08:10.532" v="487" actId="478"/>
          <ac:cxnSpMkLst>
            <pc:docMk/>
            <pc:sldMk cId="997752263" sldId="516"/>
            <ac:cxnSpMk id="16" creationId="{70314C6E-036B-47B5-90B0-3783AB97317D}"/>
          </ac:cxnSpMkLst>
        </pc:cxnChg>
      </pc:sldChg>
      <pc:sldChg chg="addSp delSp modSp add mod modAnim">
        <pc:chgData name="Keijzer, Robert de" userId="5e2f717f-466d-480b-8584-b573eeac6205" providerId="ADAL" clId="{1CB3C884-502F-4ED3-A904-FAE1D4B691FD}" dt="2023-05-30T15:23:29.077" v="1199"/>
        <pc:sldMkLst>
          <pc:docMk/>
          <pc:sldMk cId="2801478797" sldId="517"/>
        </pc:sldMkLst>
        <pc:spChg chg="add mod">
          <ac:chgData name="Keijzer, Robert de" userId="5e2f717f-466d-480b-8584-b573eeac6205" providerId="ADAL" clId="{1CB3C884-502F-4ED3-A904-FAE1D4B691FD}" dt="2023-05-30T15:23:21.027" v="1198" actId="403"/>
          <ac:spMkLst>
            <pc:docMk/>
            <pc:sldMk cId="2801478797" sldId="517"/>
            <ac:spMk id="3" creationId="{62988D9E-D2D9-F672-3BDB-D1D9025E7577}"/>
          </ac:spMkLst>
        </pc:spChg>
        <pc:grpChg chg="del">
          <ac:chgData name="Keijzer, Robert de" userId="5e2f717f-466d-480b-8584-b573eeac6205" providerId="ADAL" clId="{1CB3C884-502F-4ED3-A904-FAE1D4B691FD}" dt="2023-05-26T18:24:34.483" v="621" actId="478"/>
          <ac:grpSpMkLst>
            <pc:docMk/>
            <pc:sldMk cId="2801478797" sldId="517"/>
            <ac:grpSpMk id="3" creationId="{D1200533-B07C-5FFF-AA23-2D26B86374BE}"/>
          </ac:grpSpMkLst>
        </pc:grpChg>
        <pc:picChg chg="del">
          <ac:chgData name="Keijzer, Robert de" userId="5e2f717f-466d-480b-8584-b573eeac6205" providerId="ADAL" clId="{1CB3C884-502F-4ED3-A904-FAE1D4B691FD}" dt="2023-05-26T18:24:36.471" v="622" actId="478"/>
          <ac:picMkLst>
            <pc:docMk/>
            <pc:sldMk cId="2801478797" sldId="517"/>
            <ac:picMk id="27" creationId="{67B45E9E-FB76-1953-5DE9-DF341C917325}"/>
          </ac:picMkLst>
        </pc:picChg>
        <pc:picChg chg="add mod">
          <ac:chgData name="Keijzer, Robert de" userId="5e2f717f-466d-480b-8584-b573eeac6205" providerId="ADAL" clId="{1CB3C884-502F-4ED3-A904-FAE1D4B691FD}" dt="2023-05-26T18:25:42.009" v="625" actId="14100"/>
          <ac:picMkLst>
            <pc:docMk/>
            <pc:sldMk cId="2801478797" sldId="517"/>
            <ac:picMk id="1026" creationId="{D1551993-352E-E83D-4B92-8535455BB0E6}"/>
          </ac:picMkLst>
        </pc:picChg>
        <pc:cxnChg chg="mod">
          <ac:chgData name="Keijzer, Robert de" userId="5e2f717f-466d-480b-8584-b573eeac6205" providerId="ADAL" clId="{1CB3C884-502F-4ED3-A904-FAE1D4B691FD}" dt="2023-05-26T18:24:34.483" v="621" actId="478"/>
          <ac:cxnSpMkLst>
            <pc:docMk/>
            <pc:sldMk cId="2801478797" sldId="517"/>
            <ac:cxnSpMk id="42" creationId="{8F7F3B26-F544-DF47-2D26-1C8AC3552844}"/>
          </ac:cxnSpMkLst>
        </pc:cxnChg>
      </pc:sldChg>
      <pc:sldChg chg="addSp delSp modSp add mod modAnim">
        <pc:chgData name="Keijzer, Robert de" userId="5e2f717f-466d-480b-8584-b573eeac6205" providerId="ADAL" clId="{1CB3C884-502F-4ED3-A904-FAE1D4B691FD}" dt="2023-05-26T20:05:55.424" v="1085"/>
        <pc:sldMkLst>
          <pc:docMk/>
          <pc:sldMk cId="1225202593" sldId="518"/>
        </pc:sldMkLst>
        <pc:spChg chg="add mod">
          <ac:chgData name="Keijzer, Robert de" userId="5e2f717f-466d-480b-8584-b573eeac6205" providerId="ADAL" clId="{1CB3C884-502F-4ED3-A904-FAE1D4B691FD}" dt="2023-05-26T20:05:13.835" v="1082" actId="1076"/>
          <ac:spMkLst>
            <pc:docMk/>
            <pc:sldMk cId="1225202593" sldId="518"/>
            <ac:spMk id="6" creationId="{6198477D-F691-1A10-D814-1B38E19B0809}"/>
          </ac:spMkLst>
        </pc:spChg>
        <pc:spChg chg="del">
          <ac:chgData name="Keijzer, Robert de" userId="5e2f717f-466d-480b-8584-b573eeac6205" providerId="ADAL" clId="{1CB3C884-502F-4ED3-A904-FAE1D4B691FD}" dt="2023-05-26T20:03:46.868" v="1032" actId="478"/>
          <ac:spMkLst>
            <pc:docMk/>
            <pc:sldMk cId="1225202593" sldId="518"/>
            <ac:spMk id="17" creationId="{1E78E8DE-0F9F-73D1-8210-A1B76A34D61E}"/>
          </ac:spMkLst>
        </pc:spChg>
        <pc:picChg chg="add mod">
          <ac:chgData name="Keijzer, Robert de" userId="5e2f717f-466d-480b-8584-b573eeac6205" providerId="ADAL" clId="{1CB3C884-502F-4ED3-A904-FAE1D4B691FD}" dt="2023-05-26T20:03:54.229" v="1035" actId="1076"/>
          <ac:picMkLst>
            <pc:docMk/>
            <pc:sldMk cId="1225202593" sldId="518"/>
            <ac:picMk id="3" creationId="{BA3E5193-B434-05FD-8E02-12875C815816}"/>
          </ac:picMkLst>
        </pc:picChg>
        <pc:picChg chg="add mod">
          <ac:chgData name="Keijzer, Robert de" userId="5e2f717f-466d-480b-8584-b573eeac6205" providerId="ADAL" clId="{1CB3C884-502F-4ED3-A904-FAE1D4B691FD}" dt="2023-05-26T20:05:45.619" v="1084" actId="1076"/>
          <ac:picMkLst>
            <pc:docMk/>
            <pc:sldMk cId="1225202593" sldId="518"/>
            <ac:picMk id="7" creationId="{D1E1296B-E4E9-9089-BA3E-788164751294}"/>
          </ac:picMkLst>
        </pc:picChg>
        <pc:picChg chg="del">
          <ac:chgData name="Keijzer, Robert de" userId="5e2f717f-466d-480b-8584-b573eeac6205" providerId="ADAL" clId="{1CB3C884-502F-4ED3-A904-FAE1D4B691FD}" dt="2023-05-26T20:03:46.868" v="1032" actId="478"/>
          <ac:picMkLst>
            <pc:docMk/>
            <pc:sldMk cId="1225202593" sldId="518"/>
            <ac:picMk id="11" creationId="{2B719902-79AA-2231-CD2F-8637C10D7540}"/>
          </ac:picMkLst>
        </pc:picChg>
      </pc:sldChg>
      <pc:sldChg chg="add">
        <pc:chgData name="Keijzer, Robert de" userId="5e2f717f-466d-480b-8584-b573eeac6205" providerId="ADAL" clId="{1CB3C884-502F-4ED3-A904-FAE1D4B691FD}" dt="2023-05-30T15:20:55.121" v="1172"/>
        <pc:sldMkLst>
          <pc:docMk/>
          <pc:sldMk cId="2080300461" sldId="519"/>
        </pc:sldMkLst>
      </pc:sldChg>
      <pc:sldChg chg="add">
        <pc:chgData name="Keijzer, Robert de" userId="5e2f717f-466d-480b-8584-b573eeac6205" providerId="ADAL" clId="{1CB3C884-502F-4ED3-A904-FAE1D4B691FD}" dt="2023-05-30T15:21:00.639" v="1173"/>
        <pc:sldMkLst>
          <pc:docMk/>
          <pc:sldMk cId="852904937" sldId="520"/>
        </pc:sldMkLst>
      </pc:sldChg>
      <pc:sldChg chg="add">
        <pc:chgData name="Keijzer, Robert de" userId="5e2f717f-466d-480b-8584-b573eeac6205" providerId="ADAL" clId="{1CB3C884-502F-4ED3-A904-FAE1D4B691FD}" dt="2023-05-30T15:21:06.459" v="1174"/>
        <pc:sldMkLst>
          <pc:docMk/>
          <pc:sldMk cId="580046078" sldId="521"/>
        </pc:sldMkLst>
      </pc:sldChg>
      <pc:sldChg chg="addSp delSp modSp add mod">
        <pc:chgData name="Keijzer, Robert de" userId="5e2f717f-466d-480b-8584-b573eeac6205" providerId="ADAL" clId="{1CB3C884-502F-4ED3-A904-FAE1D4B691FD}" dt="2023-05-30T15:35:24.713" v="1287"/>
        <pc:sldMkLst>
          <pc:docMk/>
          <pc:sldMk cId="3445158191" sldId="522"/>
        </pc:sldMkLst>
        <pc:spChg chg="del">
          <ac:chgData name="Keijzer, Robert de" userId="5e2f717f-466d-480b-8584-b573eeac6205" providerId="ADAL" clId="{1CB3C884-502F-4ED3-A904-FAE1D4B691FD}" dt="2023-05-30T15:33:19.793" v="1209" actId="478"/>
          <ac:spMkLst>
            <pc:docMk/>
            <pc:sldMk cId="3445158191" sldId="522"/>
            <ac:spMk id="10" creationId="{E1B25C99-7F82-4B60-BDB8-00BFB36C9827}"/>
          </ac:spMkLst>
        </pc:spChg>
        <pc:spChg chg="add mod">
          <ac:chgData name="Keijzer, Robert de" userId="5e2f717f-466d-480b-8584-b573eeac6205" providerId="ADAL" clId="{1CB3C884-502F-4ED3-A904-FAE1D4B691FD}" dt="2023-05-30T15:34:33.605" v="1219"/>
          <ac:spMkLst>
            <pc:docMk/>
            <pc:sldMk cId="3445158191" sldId="522"/>
            <ac:spMk id="18" creationId="{71B423FB-FF18-98E3-7CFF-9342431CDD41}"/>
          </ac:spMkLst>
        </pc:spChg>
        <pc:spChg chg="add mod">
          <ac:chgData name="Keijzer, Robert de" userId="5e2f717f-466d-480b-8584-b573eeac6205" providerId="ADAL" clId="{1CB3C884-502F-4ED3-A904-FAE1D4B691FD}" dt="2023-05-30T15:34:33.605" v="1219"/>
          <ac:spMkLst>
            <pc:docMk/>
            <pc:sldMk cId="3445158191" sldId="522"/>
            <ac:spMk id="20" creationId="{653F7CA1-CF46-7027-F933-BC24B1C6E58C}"/>
          </ac:spMkLst>
        </pc:spChg>
        <pc:spChg chg="add mod">
          <ac:chgData name="Keijzer, Robert de" userId="5e2f717f-466d-480b-8584-b573eeac6205" providerId="ADAL" clId="{1CB3C884-502F-4ED3-A904-FAE1D4B691FD}" dt="2023-05-30T15:34:33.605" v="1219"/>
          <ac:spMkLst>
            <pc:docMk/>
            <pc:sldMk cId="3445158191" sldId="522"/>
            <ac:spMk id="22" creationId="{1443E82F-0B99-0044-CDED-9A4BFEB58199}"/>
          </ac:spMkLst>
        </pc:spChg>
        <pc:spChg chg="add mod">
          <ac:chgData name="Keijzer, Robert de" userId="5e2f717f-466d-480b-8584-b573eeac6205" providerId="ADAL" clId="{1CB3C884-502F-4ED3-A904-FAE1D4B691FD}" dt="2023-05-30T15:35:24.713" v="1287"/>
          <ac:spMkLst>
            <pc:docMk/>
            <pc:sldMk cId="3445158191" sldId="522"/>
            <ac:spMk id="24" creationId="{F99E5075-8F50-6A4A-3803-EEDD13AC5BB7}"/>
          </ac:spMkLst>
        </pc:spChg>
        <pc:spChg chg="del">
          <ac:chgData name="Keijzer, Robert de" userId="5e2f717f-466d-480b-8584-b573eeac6205" providerId="ADAL" clId="{1CB3C884-502F-4ED3-A904-FAE1D4B691FD}" dt="2023-05-30T15:33:34.608" v="1215" actId="478"/>
          <ac:spMkLst>
            <pc:docMk/>
            <pc:sldMk cId="3445158191" sldId="522"/>
            <ac:spMk id="30" creationId="{06B5BEEA-42BC-4303-99CD-A302674FCAC3}"/>
          </ac:spMkLst>
        </pc:spChg>
        <pc:spChg chg="mod">
          <ac:chgData name="Keijzer, Robert de" userId="5e2f717f-466d-480b-8584-b573eeac6205" providerId="ADAL" clId="{1CB3C884-502F-4ED3-A904-FAE1D4B691FD}" dt="2023-05-30T15:34:46.321" v="1223" actId="1076"/>
          <ac:spMkLst>
            <pc:docMk/>
            <pc:sldMk cId="3445158191" sldId="522"/>
            <ac:spMk id="32" creationId="{6A953EB0-CFA9-42B6-A3BD-7C61421A6298}"/>
          </ac:spMkLst>
        </pc:spChg>
        <pc:picChg chg="add del mod">
          <ac:chgData name="Keijzer, Robert de" userId="5e2f717f-466d-480b-8584-b573eeac6205" providerId="ADAL" clId="{1CB3C884-502F-4ED3-A904-FAE1D4B691FD}" dt="2023-05-30T15:34:33.222" v="1218" actId="478"/>
          <ac:picMkLst>
            <pc:docMk/>
            <pc:sldMk cId="3445158191" sldId="522"/>
            <ac:picMk id="3" creationId="{BBDC9FD1-EC7B-370B-ADEC-5D319CC5BB76}"/>
          </ac:picMkLst>
        </pc:picChg>
        <pc:picChg chg="del">
          <ac:chgData name="Keijzer, Robert de" userId="5e2f717f-466d-480b-8584-b573eeac6205" providerId="ADAL" clId="{1CB3C884-502F-4ED3-A904-FAE1D4B691FD}" dt="2023-05-30T15:33:21.913" v="1210" actId="478"/>
          <ac:picMkLst>
            <pc:docMk/>
            <pc:sldMk cId="3445158191" sldId="522"/>
            <ac:picMk id="7" creationId="{516BB8C9-9500-47DC-A4E2-B20AF82B9A52}"/>
          </ac:picMkLst>
        </pc:picChg>
        <pc:picChg chg="del">
          <ac:chgData name="Keijzer, Robert de" userId="5e2f717f-466d-480b-8584-b573eeac6205" providerId="ADAL" clId="{1CB3C884-502F-4ED3-A904-FAE1D4B691FD}" dt="2023-05-30T15:33:19.793" v="1209" actId="478"/>
          <ac:picMkLst>
            <pc:docMk/>
            <pc:sldMk cId="3445158191" sldId="522"/>
            <ac:picMk id="9" creationId="{C83BA5F9-4E40-4BF4-BBBB-71A2EB3F6CE0}"/>
          </ac:picMkLst>
        </pc:picChg>
        <pc:picChg chg="del">
          <ac:chgData name="Keijzer, Robert de" userId="5e2f717f-466d-480b-8584-b573eeac6205" providerId="ADAL" clId="{1CB3C884-502F-4ED3-A904-FAE1D4B691FD}" dt="2023-05-30T15:33:19.793" v="1209" actId="478"/>
          <ac:picMkLst>
            <pc:docMk/>
            <pc:sldMk cId="3445158191" sldId="522"/>
            <ac:picMk id="11" creationId="{D2A8DB57-D18D-47C6-AABE-4DB78A7EDF24}"/>
          </ac:picMkLst>
        </pc:picChg>
        <pc:picChg chg="del">
          <ac:chgData name="Keijzer, Robert de" userId="5e2f717f-466d-480b-8584-b573eeac6205" providerId="ADAL" clId="{1CB3C884-502F-4ED3-A904-FAE1D4B691FD}" dt="2023-05-30T15:33:19.793" v="1209" actId="478"/>
          <ac:picMkLst>
            <pc:docMk/>
            <pc:sldMk cId="3445158191" sldId="522"/>
            <ac:picMk id="13" creationId="{AACE1A2B-73EE-4CA8-856E-2AC73756CA7B}"/>
          </ac:picMkLst>
        </pc:picChg>
        <pc:picChg chg="mod">
          <ac:chgData name="Keijzer, Robert de" userId="5e2f717f-466d-480b-8584-b573eeac6205" providerId="ADAL" clId="{1CB3C884-502F-4ED3-A904-FAE1D4B691FD}" dt="2023-05-30T15:34:43.543" v="1222" actId="1076"/>
          <ac:picMkLst>
            <pc:docMk/>
            <pc:sldMk cId="3445158191" sldId="522"/>
            <ac:picMk id="14" creationId="{1278468C-B1DF-4E78-9A10-5DBC955A6B6F}"/>
          </ac:picMkLst>
        </pc:picChg>
        <pc:picChg chg="del">
          <ac:chgData name="Keijzer, Robert de" userId="5e2f717f-466d-480b-8584-b573eeac6205" providerId="ADAL" clId="{1CB3C884-502F-4ED3-A904-FAE1D4B691FD}" dt="2023-05-30T15:33:23.540" v="1211" actId="478"/>
          <ac:picMkLst>
            <pc:docMk/>
            <pc:sldMk cId="3445158191" sldId="522"/>
            <ac:picMk id="15" creationId="{E7AD8513-C544-47B9-9B27-3ABD4CA0DD63}"/>
          </ac:picMkLst>
        </pc:picChg>
        <pc:picChg chg="add mod">
          <ac:chgData name="Keijzer, Robert de" userId="5e2f717f-466d-480b-8584-b573eeac6205" providerId="ADAL" clId="{1CB3C884-502F-4ED3-A904-FAE1D4B691FD}" dt="2023-05-30T15:34:33.605" v="1219"/>
          <ac:picMkLst>
            <pc:docMk/>
            <pc:sldMk cId="3445158191" sldId="522"/>
            <ac:picMk id="16" creationId="{668A3A7F-B05C-9614-A0C7-F7625A686E27}"/>
          </ac:picMkLst>
        </pc:picChg>
        <pc:picChg chg="mod">
          <ac:chgData name="Keijzer, Robert de" userId="5e2f717f-466d-480b-8584-b573eeac6205" providerId="ADAL" clId="{1CB3C884-502F-4ED3-A904-FAE1D4B691FD}" dt="2023-05-30T15:34:43.543" v="1222" actId="1076"/>
          <ac:picMkLst>
            <pc:docMk/>
            <pc:sldMk cId="3445158191" sldId="522"/>
            <ac:picMk id="17" creationId="{6A7D1260-84D1-42FB-9D7A-516158065F6F}"/>
          </ac:picMkLst>
        </pc:picChg>
        <pc:picChg chg="del">
          <ac:chgData name="Keijzer, Robert de" userId="5e2f717f-466d-480b-8584-b573eeac6205" providerId="ADAL" clId="{1CB3C884-502F-4ED3-A904-FAE1D4B691FD}" dt="2023-05-30T15:33:30.201" v="1214" actId="478"/>
          <ac:picMkLst>
            <pc:docMk/>
            <pc:sldMk cId="3445158191" sldId="522"/>
            <ac:picMk id="19" creationId="{6DA98280-ADE2-4712-9807-BA5F90D4F7F4}"/>
          </ac:picMkLst>
        </pc:picChg>
        <pc:picChg chg="del">
          <ac:chgData name="Keijzer, Robert de" userId="5e2f717f-466d-480b-8584-b573eeac6205" providerId="ADAL" clId="{1CB3C884-502F-4ED3-A904-FAE1D4B691FD}" dt="2023-05-30T15:33:19.793" v="1209" actId="478"/>
          <ac:picMkLst>
            <pc:docMk/>
            <pc:sldMk cId="3445158191" sldId="522"/>
            <ac:picMk id="21" creationId="{EF4422C0-C372-4EF2-A38F-4DAE3A64D05F}"/>
          </ac:picMkLst>
        </pc:picChg>
        <pc:picChg chg="del">
          <ac:chgData name="Keijzer, Robert de" userId="5e2f717f-466d-480b-8584-b573eeac6205" providerId="ADAL" clId="{1CB3C884-502F-4ED3-A904-FAE1D4B691FD}" dt="2023-05-30T15:33:25.900" v="1212" actId="478"/>
          <ac:picMkLst>
            <pc:docMk/>
            <pc:sldMk cId="3445158191" sldId="522"/>
            <ac:picMk id="23" creationId="{82E32030-6922-4FE9-AAD9-4A103453952B}"/>
          </ac:picMkLst>
        </pc:picChg>
        <pc:cxnChg chg="del">
          <ac:chgData name="Keijzer, Robert de" userId="5e2f717f-466d-480b-8584-b573eeac6205" providerId="ADAL" clId="{1CB3C884-502F-4ED3-A904-FAE1D4B691FD}" dt="2023-05-30T15:33:19.793" v="1209" actId="478"/>
          <ac:cxnSpMkLst>
            <pc:docMk/>
            <pc:sldMk cId="3445158191" sldId="522"/>
            <ac:cxnSpMk id="6" creationId="{C4949A0D-CE8B-44A4-BB36-3766C37B6F8D}"/>
          </ac:cxnSpMkLst>
        </pc:cxnChg>
        <pc:cxnChg chg="del">
          <ac:chgData name="Keijzer, Robert de" userId="5e2f717f-466d-480b-8584-b573eeac6205" providerId="ADAL" clId="{1CB3C884-502F-4ED3-A904-FAE1D4B691FD}" dt="2023-05-30T15:33:19.793" v="1209" actId="478"/>
          <ac:cxnSpMkLst>
            <pc:docMk/>
            <pc:sldMk cId="3445158191" sldId="522"/>
            <ac:cxnSpMk id="25" creationId="{681349DF-55B6-4D3F-A5D5-13CB72F0E54E}"/>
          </ac:cxnSpMkLst>
        </pc:cxnChg>
        <pc:cxnChg chg="del">
          <ac:chgData name="Keijzer, Robert de" userId="5e2f717f-466d-480b-8584-b573eeac6205" providerId="ADAL" clId="{1CB3C884-502F-4ED3-A904-FAE1D4B691FD}" dt="2023-05-30T15:33:27.757" v="1213" actId="478"/>
          <ac:cxnSpMkLst>
            <pc:docMk/>
            <pc:sldMk cId="3445158191" sldId="522"/>
            <ac:cxnSpMk id="26" creationId="{CE7FCDAA-095D-4727-9C42-BD70E44EB8FE}"/>
          </ac:cxnSpMkLst>
        </pc:cxnChg>
      </pc:sldChg>
      <pc:sldChg chg="add">
        <pc:chgData name="Keijzer, Robert de" userId="5e2f717f-466d-480b-8584-b573eeac6205" providerId="ADAL" clId="{1CB3C884-502F-4ED3-A904-FAE1D4B691FD}" dt="2023-05-30T15:49:52.972" v="1292"/>
        <pc:sldMkLst>
          <pc:docMk/>
          <pc:sldMk cId="4068419697" sldId="5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49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51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15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11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915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179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54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Image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38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the machine looks like right now</a:t>
            </a:r>
          </a:p>
          <a:p>
            <a:r>
              <a:rPr lang="en-GB" dirty="0" err="1"/>
              <a:t>Oven</a:t>
            </a:r>
            <a:r>
              <a:rPr lang="en-GB" dirty="0" err="1">
                <a:sym typeface="Wingdings" panose="05000000000000000000" pitchFamily="2" charset="2"/>
              </a:rPr>
              <a:t>glass</a:t>
            </a:r>
            <a:r>
              <a:rPr lang="en-GB" dirty="0">
                <a:sym typeface="Wingdings" panose="05000000000000000000" pitchFamily="2" charset="2"/>
              </a:rPr>
              <a:t> cell</a:t>
            </a:r>
          </a:p>
          <a:p>
            <a:r>
              <a:rPr lang="en-GB" dirty="0">
                <a:sym typeface="Wingdings" panose="05000000000000000000" pitchFamily="2" charset="2"/>
              </a:rPr>
              <a:t>Vacuum pumps .. ~10^-11 mbar differential pumping</a:t>
            </a:r>
          </a:p>
          <a:p>
            <a:r>
              <a:rPr lang="en-GB" dirty="0">
                <a:sym typeface="Wingdings" panose="05000000000000000000" pitchFamily="2" charset="2"/>
              </a:rPr>
              <a:t>To go a bit more in depth … go into parts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79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63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64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169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7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49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2425150" y="892606"/>
            <a:ext cx="2305879" cy="224676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1000" dirty="0">
                <a:solidFill>
                  <a:schemeClr val="tx1"/>
                </a:solidFill>
              </a:rPr>
              <a:t>or</a:t>
            </a:r>
          </a:p>
          <a:p>
            <a:r>
              <a:rPr lang="en-US" sz="100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0684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5188691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257801"/>
            <a:ext cx="12192000" cy="835025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4932002"/>
            <a:ext cx="12192001" cy="32579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6"/>
            <a:ext cx="12192000" cy="1131524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1086679" y="1431306"/>
            <a:ext cx="9939131" cy="43234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25150" y="1449198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chart by clicking on chart icon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C Variant 2 PMS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0"/>
          <a:stretch/>
        </p:blipFill>
        <p:spPr bwMode="auto">
          <a:xfrm>
            <a:off x="0" y="6323846"/>
            <a:ext cx="12192000" cy="53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1" b="81630"/>
          <a:stretch/>
        </p:blipFill>
        <p:spPr bwMode="auto">
          <a:xfrm>
            <a:off x="0" y="11150"/>
            <a:ext cx="12192000" cy="73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82206" y="182604"/>
            <a:ext cx="9031116" cy="4084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796278" y="6480878"/>
            <a:ext cx="5106433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879" y="1129720"/>
            <a:ext cx="11000343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65618" y="647223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A2C9DED5-1389-194F-A21F-3705F8FBD5D8}" type="slidenum">
              <a:rPr lang="nl-NL" altLang="x-none"/>
              <a:pPr/>
              <a:t>‹#›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144496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pagina A Variant 1 PMS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879" y="1129720"/>
            <a:ext cx="11000343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796278" y="6472939"/>
            <a:ext cx="5032093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65618" y="6472239"/>
            <a:ext cx="702733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A2C9DED5-1389-194F-A21F-3705F8FBD5D8}" type="slidenum">
              <a:rPr lang="nl-NL" altLang="x-none"/>
              <a:pPr/>
              <a:t>‹#›</a:t>
            </a:fld>
            <a:endParaRPr lang="nl-NL" altLang="x-none"/>
          </a:p>
        </p:txBody>
      </p:sp>
    </p:spTree>
    <p:extLst>
      <p:ext uri="{BB962C8B-B14F-4D97-AF65-F5344CB8AC3E}">
        <p14:creationId xmlns:p14="http://schemas.microsoft.com/office/powerpoint/2010/main" val="21363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0684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2886075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257801"/>
            <a:ext cx="12192000" cy="835025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4932002"/>
            <a:ext cx="12192001" cy="32579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6"/>
            <a:ext cx="12192000" cy="1131524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2425150" y="892606"/>
            <a:ext cx="2305879" cy="209288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r>
              <a:rPr lang="en-US" sz="100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  <a:p>
            <a:r>
              <a:rPr lang="en-US" sz="100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100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100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10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799" y="190380"/>
            <a:ext cx="10564284" cy="5259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914930"/>
            <a:ext cx="10563616" cy="5140182"/>
          </a:xfrm>
        </p:spPr>
        <p:txBody>
          <a:bodyPr/>
          <a:lstStyle>
            <a:lvl1pPr>
              <a:defRPr sz="2000"/>
            </a:lvl1pPr>
            <a:lvl2pPr>
              <a:defRPr sz="2200" b="1">
                <a:solidFill>
                  <a:srgbClr val="C00000"/>
                </a:solidFill>
              </a:defRPr>
            </a:lvl2pPr>
            <a:lvl3pPr>
              <a:buClr>
                <a:srgbClr val="00B050"/>
              </a:buClr>
              <a:defRPr sz="2000">
                <a:solidFill>
                  <a:srgbClr val="00B05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334538"/>
            <a:ext cx="10563616" cy="5720575"/>
          </a:xfrm>
        </p:spPr>
        <p:txBody>
          <a:bodyPr/>
          <a:lstStyle>
            <a:lvl1pPr>
              <a:defRPr sz="2000"/>
            </a:lvl1pPr>
            <a:lvl2pPr>
              <a:defRPr sz="2200" b="1">
                <a:solidFill>
                  <a:srgbClr val="FF0000"/>
                </a:solidFill>
              </a:defRPr>
            </a:lvl2pPr>
            <a:lvl3pPr>
              <a:buClr>
                <a:srgbClr val="00B050"/>
              </a:buClr>
              <a:defRPr sz="2000">
                <a:solidFill>
                  <a:srgbClr val="00B05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838199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72200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2451656" y="834887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1822587"/>
            <a:ext cx="171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838200" y="834887"/>
            <a:ext cx="4800000" cy="5257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6099311" y="-1"/>
            <a:ext cx="6096000" cy="60928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2451656" y="834887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1822587"/>
            <a:ext cx="1714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914399"/>
            <a:ext cx="12192000" cy="1888067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696400"/>
            <a:ext cx="12192000" cy="41616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2451658" y="2694774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6" y="3692966"/>
            <a:ext cx="1714500" cy="9144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6" y="84339"/>
            <a:ext cx="3950400" cy="8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813467" y="3608876"/>
            <a:ext cx="10563616" cy="2483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318903" y="6273966"/>
            <a:ext cx="8971508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3250" y="6275592"/>
            <a:ext cx="801751" cy="468000"/>
          </a:xfrm>
        </p:spPr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810684" y="1431444"/>
            <a:ext cx="10566400" cy="19975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51656" y="3657605"/>
            <a:ext cx="2358887" cy="291078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 dirty="0"/>
              <a:t>Text format by</a:t>
            </a:r>
          </a:p>
          <a:p>
            <a:r>
              <a:rPr lang="en-US" sz="1000" dirty="0"/>
              <a:t>Increase / decrease list level</a:t>
            </a:r>
          </a:p>
          <a:p>
            <a:endParaRPr lang="en-US" sz="1000" dirty="0"/>
          </a:p>
          <a:p>
            <a:r>
              <a:rPr lang="en-US" sz="1000" dirty="0"/>
              <a:t>Place cursor in text</a:t>
            </a:r>
          </a:p>
          <a:p>
            <a:r>
              <a:rPr lang="en-US" sz="1000" dirty="0"/>
              <a:t>and use these 2 buttons (tab Start - group Paragraph)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1 = Normal text</a:t>
            </a:r>
          </a:p>
          <a:p>
            <a:r>
              <a:rPr lang="en-US" sz="1200" dirty="0"/>
              <a:t>2 = Paragraph text</a:t>
            </a:r>
          </a:p>
          <a:p>
            <a:r>
              <a:rPr lang="en-US" sz="1000" dirty="0"/>
              <a:t>3 = • text</a:t>
            </a:r>
          </a:p>
          <a:p>
            <a:r>
              <a:rPr lang="en-US" sz="1000" dirty="0"/>
              <a:t>4 =    • text</a:t>
            </a:r>
          </a:p>
          <a:p>
            <a:r>
              <a:rPr lang="en-US" sz="1000" dirty="0"/>
              <a:t>5 =       • text</a:t>
            </a:r>
            <a:endParaRPr lang="en-US" sz="100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29463" y="4645305"/>
            <a:ext cx="1714500" cy="9144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2425150" y="1449198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1"/>
                </a:solidFill>
              </a:rPr>
              <a:t>Add table by clicking on table icon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2032001" y="0"/>
            <a:ext cx="16256000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12799" y="725638"/>
            <a:ext cx="10564284" cy="525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13467" y="1584000"/>
            <a:ext cx="10563616" cy="4507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6092826"/>
            <a:ext cx="12192000" cy="76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318903" y="6363174"/>
            <a:ext cx="8971508" cy="46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3250" y="6364800"/>
            <a:ext cx="801751" cy="46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21" y="6170919"/>
            <a:ext cx="163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7" r:id="rId4"/>
    <p:sldLayoutId id="2147483669" r:id="rId5"/>
    <p:sldLayoutId id="2147483652" r:id="rId6"/>
    <p:sldLayoutId id="2147483661" r:id="rId7"/>
    <p:sldLayoutId id="2147483662" r:id="rId8"/>
    <p:sldLayoutId id="2147483663" r:id="rId9"/>
    <p:sldLayoutId id="2147483664" r:id="rId10"/>
    <p:sldLayoutId id="2147483666" r:id="rId11"/>
    <p:sldLayoutId id="21474836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400"/>
        </a:lnSpc>
        <a:spcBef>
          <a:spcPts val="550"/>
        </a:spcBef>
        <a:spcAft>
          <a:spcPts val="550"/>
        </a:spcAft>
        <a:buFont typeface="Arial" panose="020B0604020202020204" pitchFamily="34" charset="0"/>
        <a:buNone/>
        <a:defRPr sz="220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ts val="2400"/>
        </a:lnSpc>
        <a:spcBef>
          <a:spcPts val="550"/>
        </a:spcBef>
        <a:spcAft>
          <a:spcPts val="550"/>
        </a:spcAft>
        <a:buFont typeface="Arial" panose="020B0604020202020204" pitchFamily="34" charset="0"/>
        <a:buNone/>
        <a:defRPr sz="2600" kern="1200">
          <a:solidFill>
            <a:schemeClr val="bg2"/>
          </a:solidFill>
          <a:latin typeface="+mn-lt"/>
          <a:ea typeface="+mn-ea"/>
          <a:cs typeface="+mn-cs"/>
        </a:defRPr>
      </a:lvl2pPr>
      <a:lvl3pPr marL="270000" indent="-270000" algn="l" defTabSz="685800" rtl="0" eaLnBrk="1" latinLnBrk="0" hangingPunct="1">
        <a:lnSpc>
          <a:spcPts val="2400"/>
        </a:lnSpc>
        <a:spcBef>
          <a:spcPts val="550"/>
        </a:spcBef>
        <a:buClr>
          <a:schemeClr val="bg2"/>
        </a:buClr>
        <a:buSzPct val="100000"/>
        <a:buFont typeface="Arial" panose="020B0604020202020204" pitchFamily="34" charset="0"/>
        <a:buChar char="•"/>
        <a:defRPr sz="2200" kern="1200">
          <a:solidFill>
            <a:schemeClr val="bg2"/>
          </a:solidFill>
          <a:latin typeface="+mn-lt"/>
          <a:ea typeface="+mn-ea"/>
          <a:cs typeface="+mn-cs"/>
        </a:defRPr>
      </a:lvl3pPr>
      <a:lvl4pPr marL="540000" indent="-270000" algn="l" defTabSz="685800" rtl="0" eaLnBrk="1" latinLnBrk="0" hangingPunct="1">
        <a:lnSpc>
          <a:spcPts val="22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810000" indent="-270000" algn="l" defTabSz="6858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38" userDrawn="1">
          <p15:clr>
            <a:srgbClr val="F26B43"/>
          </p15:clr>
        </p15:guide>
        <p15:guide id="2" pos="511" userDrawn="1">
          <p15:clr>
            <a:srgbClr val="F26B43"/>
          </p15:clr>
        </p15:guide>
        <p15:guide id="3" pos="71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hyperlink" Target="https://drive.google.com/file/d/1aY12dfFeMaQKzmItcpAFBvQmjis3WXxr/view?usp=share_link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7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57.gif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0.png"/><Relationship Id="rId3" Type="http://schemas.openxmlformats.org/officeDocument/2006/relationships/tags" Target="../tags/tag3.xml"/><Relationship Id="rId7" Type="http://schemas.openxmlformats.org/officeDocument/2006/relationships/image" Target="../media/image65.jpg"/><Relationship Id="rId12" Type="http://schemas.openxmlformats.org/officeDocument/2006/relationships/image" Target="../media/image6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68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72.png"/><Relationship Id="rId10" Type="http://schemas.openxmlformats.org/officeDocument/2006/relationships/image" Target="../media/image67.jpeg"/><Relationship Id="rId4" Type="http://schemas.openxmlformats.org/officeDocument/2006/relationships/tags" Target="../tags/tag4.xml"/><Relationship Id="rId9" Type="http://schemas.openxmlformats.org/officeDocument/2006/relationships/image" Target="../media/image66.jpeg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1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3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30.png"/><Relationship Id="rId7" Type="http://schemas.openxmlformats.org/officeDocument/2006/relationships/image" Target="../media/image8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Relationship Id="rId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0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92.png"/><Relationship Id="rId11" Type="http://schemas.openxmlformats.org/officeDocument/2006/relationships/image" Target="../media/image93.png"/><Relationship Id="rId5" Type="http://schemas.openxmlformats.org/officeDocument/2006/relationships/image" Target="../media/image82.png"/><Relationship Id="rId10" Type="http://schemas.openxmlformats.org/officeDocument/2006/relationships/image" Target="../media/image92.png"/><Relationship Id="rId4" Type="http://schemas.openxmlformats.org/officeDocument/2006/relationships/image" Target="../media/image83.png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401.png"/><Relationship Id="rId7" Type="http://schemas.openxmlformats.org/officeDocument/2006/relationships/image" Target="../media/image94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1.png"/><Relationship Id="rId11" Type="http://schemas.openxmlformats.org/officeDocument/2006/relationships/image" Target="../media/image97.png"/><Relationship Id="rId5" Type="http://schemas.openxmlformats.org/officeDocument/2006/relationships/image" Target="../media/image421.png"/><Relationship Id="rId15" Type="http://schemas.openxmlformats.org/officeDocument/2006/relationships/image" Target="../media/image98.png"/><Relationship Id="rId10" Type="http://schemas.openxmlformats.org/officeDocument/2006/relationships/image" Target="../media/image960.png"/><Relationship Id="rId4" Type="http://schemas.openxmlformats.org/officeDocument/2006/relationships/image" Target="../media/image41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9.png"/><Relationship Id="rId3" Type="http://schemas.openxmlformats.org/officeDocument/2006/relationships/image" Target="../media/image561.png"/><Relationship Id="rId7" Type="http://schemas.openxmlformats.org/officeDocument/2006/relationships/image" Target="../media/image601.png"/><Relationship Id="rId12" Type="http://schemas.openxmlformats.org/officeDocument/2006/relationships/image" Target="../media/image109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1.png"/><Relationship Id="rId11" Type="http://schemas.openxmlformats.org/officeDocument/2006/relationships/image" Target="../media/image106.png"/><Relationship Id="rId5" Type="http://schemas.openxmlformats.org/officeDocument/2006/relationships/image" Target="../media/image581.png"/><Relationship Id="rId10" Type="http://schemas.openxmlformats.org/officeDocument/2006/relationships/image" Target="../media/image105.png"/><Relationship Id="rId4" Type="http://schemas.openxmlformats.org/officeDocument/2006/relationships/image" Target="../media/image571.png"/><Relationship Id="rId9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9.png"/><Relationship Id="rId7" Type="http://schemas.openxmlformats.org/officeDocument/2006/relationships/image" Target="../media/image1070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7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1.png"/><Relationship Id="rId11" Type="http://schemas.openxmlformats.org/officeDocument/2006/relationships/image" Target="../media/image110.png"/><Relationship Id="rId5" Type="http://schemas.openxmlformats.org/officeDocument/2006/relationships/image" Target="../media/image1050.png"/><Relationship Id="rId15" Type="http://schemas.openxmlformats.org/officeDocument/2006/relationships/image" Target="../media/image114.png"/><Relationship Id="rId10" Type="http://schemas.openxmlformats.org/officeDocument/2006/relationships/image" Target="../media/image1080.png"/><Relationship Id="rId4" Type="http://schemas.openxmlformats.org/officeDocument/2006/relationships/image" Target="../media/image108.png"/><Relationship Id="rId9" Type="http://schemas.openxmlformats.org/officeDocument/2006/relationships/image" Target="../media/image97.png"/><Relationship Id="rId1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20.png"/><Relationship Id="rId7" Type="http://schemas.openxmlformats.org/officeDocument/2006/relationships/image" Target="../media/image66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Relationship Id="rId9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11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1120.png"/><Relationship Id="rId4" Type="http://schemas.openxmlformats.org/officeDocument/2006/relationships/image" Target="../media/image570.png"/><Relationship Id="rId9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9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1390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12" Type="http://schemas.openxmlformats.org/officeDocument/2006/relationships/image" Target="../media/image138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5" Type="http://schemas.openxmlformats.org/officeDocument/2006/relationships/image" Target="../media/image790.png"/><Relationship Id="rId10" Type="http://schemas.openxmlformats.org/officeDocument/2006/relationships/image" Target="../media/image840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7" Type="http://schemas.openxmlformats.org/officeDocument/2006/relationships/image" Target="../media/image14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Robert de Keijzer, r.j.p.t.d.keijzer@tue.nl</a:t>
            </a:r>
          </a:p>
        </p:txBody>
      </p:sp>
      <p:pic>
        <p:nvPicPr>
          <p:cNvPr id="22" name="Tijdelijke aanduiding voor afbeelding 2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10937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Lecture 2: Neutral Atom Quantum Computing</a:t>
            </a:r>
          </a:p>
        </p:txBody>
      </p:sp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Quantum computing in the noisy intermediate-scale quantum (NISQ) era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F07C01FA-8A69-81D5-F03F-DD73CB907D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30" y="3768049"/>
            <a:ext cx="2653704" cy="2653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72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4049-4EE7-9E4C-AF16-FFDA20B9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>
                <a:solidFill>
                  <a:srgbClr val="C00000"/>
                </a:solidFill>
              </a:rPr>
              <a:t>   Demonstrator - Rydberg hybrid quantum computer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B40DB5-30C8-B24B-9FCF-FE6E78DD4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74" y="716311"/>
            <a:ext cx="4238626" cy="352653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5231B9-C1DA-E341-871F-F753810E8120}"/>
              </a:ext>
            </a:extLst>
          </p:cNvPr>
          <p:cNvSpPr/>
          <p:nvPr/>
        </p:nvSpPr>
        <p:spPr>
          <a:xfrm>
            <a:off x="-738245" y="1663449"/>
            <a:ext cx="83560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160" lvl="2" indent="-38099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Eindhoven KAT-1 project, Quantum Delta NL</a:t>
            </a:r>
            <a:endParaRPr lang="nl-NL" sz="2400" dirty="0"/>
          </a:p>
          <a:p>
            <a:pPr marL="1600160" lvl="2" indent="-38099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nl-NL" sz="2400" dirty="0"/>
              <a:t>Setup </a:t>
            </a:r>
            <a:r>
              <a:rPr lang="nl-NL" sz="2400" dirty="0" err="1">
                <a:solidFill>
                  <a:srgbClr val="C00000"/>
                </a:solidFill>
              </a:rPr>
              <a:t>Rydberg</a:t>
            </a:r>
            <a:r>
              <a:rPr lang="nl-NL" sz="2400" dirty="0">
                <a:solidFill>
                  <a:srgbClr val="C00000"/>
                </a:solidFill>
              </a:rPr>
              <a:t> platform </a:t>
            </a:r>
            <a:r>
              <a:rPr lang="nl-NL" sz="2400" dirty="0"/>
              <a:t>as a </a:t>
            </a:r>
            <a:r>
              <a:rPr lang="nl-NL" sz="2400" dirty="0" err="1"/>
              <a:t>robust</a:t>
            </a:r>
            <a:r>
              <a:rPr lang="nl-NL" sz="2400" dirty="0"/>
              <a:t> </a:t>
            </a:r>
            <a:r>
              <a:rPr lang="nl-NL" sz="2400" dirty="0" err="1"/>
              <a:t>demonstrator</a:t>
            </a:r>
            <a:endParaRPr lang="nl-NL" sz="2400" dirty="0"/>
          </a:p>
          <a:p>
            <a:pPr marL="1600160" lvl="2" indent="-38099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nl-NL" sz="2400" dirty="0">
                <a:solidFill>
                  <a:srgbClr val="C00000"/>
                </a:solidFill>
              </a:rPr>
              <a:t>Quantum </a:t>
            </a:r>
            <a:r>
              <a:rPr lang="nl-NL" sz="2400" dirty="0" err="1">
                <a:solidFill>
                  <a:srgbClr val="C00000"/>
                </a:solidFill>
              </a:rPr>
              <a:t>Inspire</a:t>
            </a:r>
            <a:r>
              <a:rPr lang="nl-NL" sz="2400" dirty="0">
                <a:solidFill>
                  <a:srgbClr val="C00000"/>
                </a:solidFill>
              </a:rPr>
              <a:t> </a:t>
            </a:r>
            <a:r>
              <a:rPr lang="nl-NL" sz="2400" dirty="0" err="1"/>
              <a:t>with</a:t>
            </a:r>
            <a:r>
              <a:rPr lang="nl-NL" sz="2400" dirty="0"/>
              <a:t> 24/7 online access,</a:t>
            </a:r>
          </a:p>
          <a:p>
            <a:pPr marL="1219170" lvl="2">
              <a:buClr>
                <a:schemeClr val="accent1"/>
              </a:buClr>
            </a:pPr>
            <a:r>
              <a:rPr lang="nl-NL" sz="2400" dirty="0"/>
              <a:t>     system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hybrid</a:t>
            </a:r>
            <a:r>
              <a:rPr lang="nl-NL" sz="2400" dirty="0"/>
              <a:t> </a:t>
            </a:r>
            <a:r>
              <a:rPr lang="nl-NL" sz="2400" dirty="0" err="1"/>
              <a:t>classical-quantum</a:t>
            </a:r>
            <a:r>
              <a:rPr lang="nl-NL" sz="2400" dirty="0"/>
              <a:t> </a:t>
            </a:r>
            <a:r>
              <a:rPr lang="nl-NL" sz="2400" dirty="0" err="1"/>
              <a:t>calculations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B8A66-3C29-B745-9D64-DC588681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23195-29A5-489F-8255-0BF18010E0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16275" b="16490"/>
          <a:stretch/>
        </p:blipFill>
        <p:spPr>
          <a:xfrm>
            <a:off x="779721" y="4071001"/>
            <a:ext cx="2393857" cy="2335807"/>
          </a:xfrm>
          <a:prstGeom prst="rect">
            <a:avLst/>
          </a:prstGeom>
        </p:spPr>
      </p:pic>
      <p:pic>
        <p:nvPicPr>
          <p:cNvPr id="11" name="Picture 10" descr="A picture containing light, black&#10;&#10;Description automatically generated">
            <a:extLst>
              <a:ext uri="{FF2B5EF4-FFF2-40B4-BE49-F238E27FC236}">
                <a16:creationId xmlns:a16="http://schemas.microsoft.com/office/drawing/2014/main" id="{44946C8B-DE5A-4502-A558-F0B924C25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17965" r="63237" b="51745"/>
          <a:stretch/>
        </p:blipFill>
        <p:spPr>
          <a:xfrm>
            <a:off x="3173578" y="4071000"/>
            <a:ext cx="2333793" cy="2335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26877-41FC-4C51-9C76-A07ECD29C69A}"/>
                  </a:ext>
                </a:extLst>
              </p:cNvPr>
              <p:cNvSpPr txBox="1"/>
              <p:nvPr/>
            </p:nvSpPr>
            <p:spPr>
              <a:xfrm>
                <a:off x="3594825" y="5193472"/>
                <a:ext cx="1738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EAF3E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rgbClr val="EAF3E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1 </a:t>
                </a:r>
                <a:r>
                  <a:rPr lang="el-GR" sz="2400" dirty="0">
                    <a:solidFill>
                      <a:srgbClr val="EAF3E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sz="2400" dirty="0">
                    <a:solidFill>
                      <a:srgbClr val="EAF3E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  </a:t>
                </a:r>
                <a:endParaRPr lang="en-GB" sz="2400" dirty="0">
                  <a:solidFill>
                    <a:srgbClr val="EAF3E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26877-41FC-4C51-9C76-A07ECD29C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25" y="5193472"/>
                <a:ext cx="1738321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70A64C-A4A4-168B-594E-0BE8E7ED1C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268" y="3873322"/>
            <a:ext cx="1843357" cy="19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8020-FE36-47A0-8DC3-D51E55CC7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2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Rydberg Quantum Computing</a:t>
            </a:r>
            <a:endParaRPr lang="x-none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7173-8F51-4718-A26B-69F7CCA3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1525763F-E010-4171-822D-68D365879498}"/>
              </a:ext>
            </a:extLst>
          </p:cNvPr>
          <p:cNvSpPr txBox="1">
            <a:spLocks/>
          </p:cNvSpPr>
          <p:nvPr/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nl-NL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z="1200"/>
              <a:pPr/>
              <a:t>11</a:t>
            </a:fld>
            <a:endParaRPr lang="en-GB" sz="1200" dirty="0"/>
          </a:p>
        </p:txBody>
      </p:sp>
      <p:pic>
        <p:nvPicPr>
          <p:cNvPr id="19" name="Picture 18" descr="A picture containing toy&#10;&#10;Description automatically generated">
            <a:extLst>
              <a:ext uri="{FF2B5EF4-FFF2-40B4-BE49-F238E27FC236}">
                <a16:creationId xmlns:a16="http://schemas.microsoft.com/office/drawing/2014/main" id="{6C98C46D-92A2-44AC-9539-58CE0321BF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73" y="3779754"/>
            <a:ext cx="5556876" cy="2923148"/>
          </a:xfrm>
          <a:prstGeom prst="rect">
            <a:avLst/>
          </a:prstGeom>
        </p:spPr>
      </p:pic>
      <p:pic>
        <p:nvPicPr>
          <p:cNvPr id="20" name="Picture 19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38780EC1-4E56-4FD2-B03F-99AB32D17C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6" b="6151"/>
          <a:stretch/>
        </p:blipFill>
        <p:spPr>
          <a:xfrm>
            <a:off x="6298573" y="892372"/>
            <a:ext cx="5556875" cy="27452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90D5EA-27A6-4F77-8244-41BDD38ADF7A}"/>
              </a:ext>
            </a:extLst>
          </p:cNvPr>
          <p:cNvSpPr txBox="1"/>
          <p:nvPr/>
        </p:nvSpPr>
        <p:spPr>
          <a:xfrm>
            <a:off x="336552" y="1681508"/>
            <a:ext cx="6388901" cy="4155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667" dirty="0">
              <a:solidFill>
                <a:srgbClr val="C00000"/>
              </a:solidFill>
            </a:endParaRPr>
          </a:p>
          <a:p>
            <a:pPr marL="380990" indent="-38099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667" dirty="0"/>
              <a:t> Single atom loading in </a:t>
            </a:r>
            <a:r>
              <a:rPr lang="en-US" sz="2667" dirty="0">
                <a:solidFill>
                  <a:srgbClr val="C00000"/>
                </a:solidFill>
              </a:rPr>
              <a:t>KAT-1</a:t>
            </a:r>
            <a:r>
              <a:rPr lang="en-US" sz="2667" dirty="0"/>
              <a:t>    </a:t>
            </a:r>
          </a:p>
          <a:p>
            <a:pPr>
              <a:buClr>
                <a:schemeClr val="accent1"/>
              </a:buClr>
            </a:pPr>
            <a:r>
              <a:rPr lang="en-US" sz="2667" dirty="0"/>
              <a:t>      Eindhoven (Rb-85)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667" dirty="0"/>
              <a:t>Sorting grids (Rb-85)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667" dirty="0"/>
              <a:t>Loading MOT (Sr-88)</a:t>
            </a:r>
          </a:p>
          <a:p>
            <a:pPr>
              <a:buClr>
                <a:schemeClr val="accent1"/>
              </a:buClr>
            </a:pPr>
            <a:endParaRPr lang="en-US" sz="2667" dirty="0"/>
          </a:p>
          <a:p>
            <a:pPr marL="380990" indent="-38099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667" dirty="0"/>
              <a:t> </a:t>
            </a:r>
            <a:r>
              <a:rPr lang="en-US" sz="2667" dirty="0">
                <a:solidFill>
                  <a:srgbClr val="C00000"/>
                </a:solidFill>
              </a:rPr>
              <a:t>Single site control</a:t>
            </a:r>
            <a:r>
              <a:rPr lang="en-US" sz="2667" dirty="0"/>
              <a:t> in coming months</a:t>
            </a:r>
          </a:p>
          <a:p>
            <a:pPr marL="380990" indent="-38099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667" dirty="0">
              <a:solidFill>
                <a:srgbClr val="C00000"/>
              </a:solidFill>
            </a:endParaRPr>
          </a:p>
          <a:p>
            <a:pPr marL="380990" indent="-38099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667" dirty="0">
              <a:solidFill>
                <a:srgbClr val="C00000"/>
              </a:solidFill>
            </a:endParaRPr>
          </a:p>
          <a:p>
            <a:pPr marL="380990" indent="-38099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nl-NL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1AB704-7542-4064-9555-296C7BB6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809" y="4896551"/>
            <a:ext cx="1918191" cy="1881035"/>
          </a:xfrm>
          <a:prstGeom prst="rect">
            <a:avLst/>
          </a:prstGeom>
          <a:noFill/>
          <a:ln w="28575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8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odel of a ship&#10;&#10;Description automatically generated with low confidence">
            <a:extLst>
              <a:ext uri="{FF2B5EF4-FFF2-40B4-BE49-F238E27FC236}">
                <a16:creationId xmlns:a16="http://schemas.microsoft.com/office/drawing/2014/main" id="{84E6471F-F1A6-766F-F338-120DB37D20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9" r="9759"/>
          <a:stretch/>
        </p:blipFill>
        <p:spPr>
          <a:xfrm rot="21414594">
            <a:off x="-2264769" y="755601"/>
            <a:ext cx="14000928" cy="880664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430" y="285215"/>
            <a:ext cx="10075333" cy="7187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experiment</a:t>
            </a:r>
            <a:endParaRPr lang="en-GB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AB58A-7427-1AF0-9EF5-38F564F98980}"/>
              </a:ext>
            </a:extLst>
          </p:cNvPr>
          <p:cNvSpPr txBox="1"/>
          <p:nvPr/>
        </p:nvSpPr>
        <p:spPr>
          <a:xfrm>
            <a:off x="9431586" y="323652"/>
            <a:ext cx="2359941" cy="1528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18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Oven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18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18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Deflection stage</a:t>
            </a:r>
          </a:p>
          <a:p>
            <a:pPr marL="457189" indent="-457189">
              <a:buFont typeface="+mj-lt"/>
              <a:buAutoNum type="arabicPeriod"/>
            </a:pPr>
            <a:r>
              <a:rPr lang="en-GB" sz="18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Glass cell</a:t>
            </a:r>
          </a:p>
          <a:p>
            <a:pPr marL="457189" indent="-457189">
              <a:buFont typeface="+mj-lt"/>
              <a:buAutoNum type="arabicPeriod"/>
            </a:pPr>
            <a:r>
              <a:rPr lang="en-GB" sz="18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Heated window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A9AC1C-9A11-ADA1-9CCC-C451D6155B85}"/>
              </a:ext>
            </a:extLst>
          </p:cNvPr>
          <p:cNvSpPr/>
          <p:nvPr/>
        </p:nvSpPr>
        <p:spPr>
          <a:xfrm rot="8689160">
            <a:off x="1036197" y="2485493"/>
            <a:ext cx="1404040" cy="382923"/>
          </a:xfrm>
          <a:custGeom>
            <a:avLst/>
            <a:gdLst>
              <a:gd name="connsiteX0" fmla="*/ 22457 w 4967632"/>
              <a:gd name="connsiteY0" fmla="*/ 2685088 h 5763760"/>
              <a:gd name="connsiteX1" fmla="*/ 873357 w 4967632"/>
              <a:gd name="connsiteY1" fmla="*/ 2507288 h 5763760"/>
              <a:gd name="connsiteX2" fmla="*/ 2410057 w 4967632"/>
              <a:gd name="connsiteY2" fmla="*/ 1910388 h 5763760"/>
              <a:gd name="connsiteX3" fmla="*/ 3959457 w 4967632"/>
              <a:gd name="connsiteY3" fmla="*/ 754688 h 5763760"/>
              <a:gd name="connsiteX4" fmla="*/ 4746857 w 4967632"/>
              <a:gd name="connsiteY4" fmla="*/ 56188 h 5763760"/>
              <a:gd name="connsiteX5" fmla="*/ 4861157 w 4967632"/>
              <a:gd name="connsiteY5" fmla="*/ 43488 h 5763760"/>
              <a:gd name="connsiteX6" fmla="*/ 4911957 w 4967632"/>
              <a:gd name="connsiteY6" fmla="*/ 94288 h 5763760"/>
              <a:gd name="connsiteX7" fmla="*/ 4937357 w 4967632"/>
              <a:gd name="connsiteY7" fmla="*/ 195888 h 5763760"/>
              <a:gd name="connsiteX8" fmla="*/ 4950057 w 4967632"/>
              <a:gd name="connsiteY8" fmla="*/ 665788 h 5763760"/>
              <a:gd name="connsiteX9" fmla="*/ 4962757 w 4967632"/>
              <a:gd name="connsiteY9" fmla="*/ 5186988 h 5763760"/>
              <a:gd name="connsiteX10" fmla="*/ 4861157 w 4967632"/>
              <a:gd name="connsiteY10" fmla="*/ 5733088 h 5763760"/>
              <a:gd name="connsiteX11" fmla="*/ 4797657 w 4967632"/>
              <a:gd name="connsiteY11" fmla="*/ 5618788 h 5763760"/>
              <a:gd name="connsiteX12" fmla="*/ 4619857 w 4967632"/>
              <a:gd name="connsiteY12" fmla="*/ 4983788 h 5763760"/>
              <a:gd name="connsiteX13" fmla="*/ 4238857 w 4967632"/>
              <a:gd name="connsiteY13" fmla="*/ 4310688 h 5763760"/>
              <a:gd name="connsiteX14" fmla="*/ 3337157 w 4967632"/>
              <a:gd name="connsiteY14" fmla="*/ 3624888 h 5763760"/>
              <a:gd name="connsiteX15" fmla="*/ 1749657 w 4967632"/>
              <a:gd name="connsiteY15" fmla="*/ 3129588 h 5763760"/>
              <a:gd name="connsiteX16" fmla="*/ 22457 w 4967632"/>
              <a:gd name="connsiteY16" fmla="*/ 2685088 h 57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67632" h="5763760">
                <a:moveTo>
                  <a:pt x="22457" y="2685088"/>
                </a:moveTo>
                <a:cubicBezTo>
                  <a:pt x="-123593" y="2581371"/>
                  <a:pt x="475424" y="2636405"/>
                  <a:pt x="873357" y="2507288"/>
                </a:cubicBezTo>
                <a:cubicBezTo>
                  <a:pt x="1271290" y="2378171"/>
                  <a:pt x="1895707" y="2202488"/>
                  <a:pt x="2410057" y="1910388"/>
                </a:cubicBezTo>
                <a:cubicBezTo>
                  <a:pt x="2924407" y="1618288"/>
                  <a:pt x="3569990" y="1063721"/>
                  <a:pt x="3959457" y="754688"/>
                </a:cubicBezTo>
                <a:cubicBezTo>
                  <a:pt x="4348924" y="445655"/>
                  <a:pt x="4596574" y="174721"/>
                  <a:pt x="4746857" y="56188"/>
                </a:cubicBezTo>
                <a:cubicBezTo>
                  <a:pt x="4897140" y="-62345"/>
                  <a:pt x="4861157" y="43488"/>
                  <a:pt x="4861157" y="43488"/>
                </a:cubicBezTo>
                <a:cubicBezTo>
                  <a:pt x="4888674" y="49838"/>
                  <a:pt x="4899257" y="68888"/>
                  <a:pt x="4911957" y="94288"/>
                </a:cubicBezTo>
                <a:cubicBezTo>
                  <a:pt x="4924657" y="119688"/>
                  <a:pt x="4931007" y="100638"/>
                  <a:pt x="4937357" y="195888"/>
                </a:cubicBezTo>
                <a:cubicBezTo>
                  <a:pt x="4943707" y="291138"/>
                  <a:pt x="4945824" y="-166062"/>
                  <a:pt x="4950057" y="665788"/>
                </a:cubicBezTo>
                <a:cubicBezTo>
                  <a:pt x="4954290" y="1497638"/>
                  <a:pt x="4977574" y="4342438"/>
                  <a:pt x="4962757" y="5186988"/>
                </a:cubicBezTo>
                <a:cubicBezTo>
                  <a:pt x="4947940" y="6031538"/>
                  <a:pt x="4888674" y="5661121"/>
                  <a:pt x="4861157" y="5733088"/>
                </a:cubicBezTo>
                <a:cubicBezTo>
                  <a:pt x="4833640" y="5805055"/>
                  <a:pt x="4837874" y="5743671"/>
                  <a:pt x="4797657" y="5618788"/>
                </a:cubicBezTo>
                <a:cubicBezTo>
                  <a:pt x="4757440" y="5493905"/>
                  <a:pt x="4712990" y="5201805"/>
                  <a:pt x="4619857" y="4983788"/>
                </a:cubicBezTo>
                <a:cubicBezTo>
                  <a:pt x="4526724" y="4765771"/>
                  <a:pt x="4452640" y="4537171"/>
                  <a:pt x="4238857" y="4310688"/>
                </a:cubicBezTo>
                <a:cubicBezTo>
                  <a:pt x="4025074" y="4084205"/>
                  <a:pt x="3752024" y="3821738"/>
                  <a:pt x="3337157" y="3624888"/>
                </a:cubicBezTo>
                <a:cubicBezTo>
                  <a:pt x="2922290" y="3428038"/>
                  <a:pt x="2302107" y="3284105"/>
                  <a:pt x="1749657" y="3129588"/>
                </a:cubicBezTo>
                <a:cubicBezTo>
                  <a:pt x="1197207" y="2975071"/>
                  <a:pt x="168507" y="2788805"/>
                  <a:pt x="22457" y="2685088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>
              <a:solidFill>
                <a:schemeClr val="bg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2603551-0E71-F663-F4C8-CFD1BCD52EF8}"/>
              </a:ext>
            </a:extLst>
          </p:cNvPr>
          <p:cNvSpPr/>
          <p:nvPr/>
        </p:nvSpPr>
        <p:spPr>
          <a:xfrm rot="8153475" flipH="1">
            <a:off x="2560832" y="1829100"/>
            <a:ext cx="1272469" cy="382923"/>
          </a:xfrm>
          <a:custGeom>
            <a:avLst/>
            <a:gdLst>
              <a:gd name="connsiteX0" fmla="*/ 22457 w 4967632"/>
              <a:gd name="connsiteY0" fmla="*/ 2685088 h 5763760"/>
              <a:gd name="connsiteX1" fmla="*/ 873357 w 4967632"/>
              <a:gd name="connsiteY1" fmla="*/ 2507288 h 5763760"/>
              <a:gd name="connsiteX2" fmla="*/ 2410057 w 4967632"/>
              <a:gd name="connsiteY2" fmla="*/ 1910388 h 5763760"/>
              <a:gd name="connsiteX3" fmla="*/ 3959457 w 4967632"/>
              <a:gd name="connsiteY3" fmla="*/ 754688 h 5763760"/>
              <a:gd name="connsiteX4" fmla="*/ 4746857 w 4967632"/>
              <a:gd name="connsiteY4" fmla="*/ 56188 h 5763760"/>
              <a:gd name="connsiteX5" fmla="*/ 4861157 w 4967632"/>
              <a:gd name="connsiteY5" fmla="*/ 43488 h 5763760"/>
              <a:gd name="connsiteX6" fmla="*/ 4911957 w 4967632"/>
              <a:gd name="connsiteY6" fmla="*/ 94288 h 5763760"/>
              <a:gd name="connsiteX7" fmla="*/ 4937357 w 4967632"/>
              <a:gd name="connsiteY7" fmla="*/ 195888 h 5763760"/>
              <a:gd name="connsiteX8" fmla="*/ 4950057 w 4967632"/>
              <a:gd name="connsiteY8" fmla="*/ 665788 h 5763760"/>
              <a:gd name="connsiteX9" fmla="*/ 4962757 w 4967632"/>
              <a:gd name="connsiteY9" fmla="*/ 5186988 h 5763760"/>
              <a:gd name="connsiteX10" fmla="*/ 4861157 w 4967632"/>
              <a:gd name="connsiteY10" fmla="*/ 5733088 h 5763760"/>
              <a:gd name="connsiteX11" fmla="*/ 4797657 w 4967632"/>
              <a:gd name="connsiteY11" fmla="*/ 5618788 h 5763760"/>
              <a:gd name="connsiteX12" fmla="*/ 4619857 w 4967632"/>
              <a:gd name="connsiteY12" fmla="*/ 4983788 h 5763760"/>
              <a:gd name="connsiteX13" fmla="*/ 4238857 w 4967632"/>
              <a:gd name="connsiteY13" fmla="*/ 4310688 h 5763760"/>
              <a:gd name="connsiteX14" fmla="*/ 3337157 w 4967632"/>
              <a:gd name="connsiteY14" fmla="*/ 3624888 h 5763760"/>
              <a:gd name="connsiteX15" fmla="*/ 1749657 w 4967632"/>
              <a:gd name="connsiteY15" fmla="*/ 3129588 h 5763760"/>
              <a:gd name="connsiteX16" fmla="*/ 22457 w 4967632"/>
              <a:gd name="connsiteY16" fmla="*/ 2685088 h 57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67632" h="5763760">
                <a:moveTo>
                  <a:pt x="22457" y="2685088"/>
                </a:moveTo>
                <a:cubicBezTo>
                  <a:pt x="-123593" y="2581371"/>
                  <a:pt x="475424" y="2636405"/>
                  <a:pt x="873357" y="2507288"/>
                </a:cubicBezTo>
                <a:cubicBezTo>
                  <a:pt x="1271290" y="2378171"/>
                  <a:pt x="1895707" y="2202488"/>
                  <a:pt x="2410057" y="1910388"/>
                </a:cubicBezTo>
                <a:cubicBezTo>
                  <a:pt x="2924407" y="1618288"/>
                  <a:pt x="3569990" y="1063721"/>
                  <a:pt x="3959457" y="754688"/>
                </a:cubicBezTo>
                <a:cubicBezTo>
                  <a:pt x="4348924" y="445655"/>
                  <a:pt x="4596574" y="174721"/>
                  <a:pt x="4746857" y="56188"/>
                </a:cubicBezTo>
                <a:cubicBezTo>
                  <a:pt x="4897140" y="-62345"/>
                  <a:pt x="4861157" y="43488"/>
                  <a:pt x="4861157" y="43488"/>
                </a:cubicBezTo>
                <a:cubicBezTo>
                  <a:pt x="4888674" y="49838"/>
                  <a:pt x="4899257" y="68888"/>
                  <a:pt x="4911957" y="94288"/>
                </a:cubicBezTo>
                <a:cubicBezTo>
                  <a:pt x="4924657" y="119688"/>
                  <a:pt x="4931007" y="100638"/>
                  <a:pt x="4937357" y="195888"/>
                </a:cubicBezTo>
                <a:cubicBezTo>
                  <a:pt x="4943707" y="291138"/>
                  <a:pt x="4945824" y="-166062"/>
                  <a:pt x="4950057" y="665788"/>
                </a:cubicBezTo>
                <a:cubicBezTo>
                  <a:pt x="4954290" y="1497638"/>
                  <a:pt x="4977574" y="4342438"/>
                  <a:pt x="4962757" y="5186988"/>
                </a:cubicBezTo>
                <a:cubicBezTo>
                  <a:pt x="4947940" y="6031538"/>
                  <a:pt x="4888674" y="5661121"/>
                  <a:pt x="4861157" y="5733088"/>
                </a:cubicBezTo>
                <a:cubicBezTo>
                  <a:pt x="4833640" y="5805055"/>
                  <a:pt x="4837874" y="5743671"/>
                  <a:pt x="4797657" y="5618788"/>
                </a:cubicBezTo>
                <a:cubicBezTo>
                  <a:pt x="4757440" y="5493905"/>
                  <a:pt x="4712990" y="5201805"/>
                  <a:pt x="4619857" y="4983788"/>
                </a:cubicBezTo>
                <a:cubicBezTo>
                  <a:pt x="4526724" y="4765771"/>
                  <a:pt x="4452640" y="4537171"/>
                  <a:pt x="4238857" y="4310688"/>
                </a:cubicBezTo>
                <a:cubicBezTo>
                  <a:pt x="4025074" y="4084205"/>
                  <a:pt x="3752024" y="3821738"/>
                  <a:pt x="3337157" y="3624888"/>
                </a:cubicBezTo>
                <a:cubicBezTo>
                  <a:pt x="2922290" y="3428038"/>
                  <a:pt x="2302107" y="3284105"/>
                  <a:pt x="1749657" y="3129588"/>
                </a:cubicBezTo>
                <a:cubicBezTo>
                  <a:pt x="1197207" y="2975071"/>
                  <a:pt x="168507" y="2788805"/>
                  <a:pt x="22457" y="2685088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CC7545-34FD-0D0A-2546-9A67EBD571B9}"/>
              </a:ext>
            </a:extLst>
          </p:cNvPr>
          <p:cNvSpPr/>
          <p:nvPr/>
        </p:nvSpPr>
        <p:spPr>
          <a:xfrm rot="8153475" flipH="1">
            <a:off x="4218205" y="2096784"/>
            <a:ext cx="1797817" cy="382923"/>
          </a:xfrm>
          <a:custGeom>
            <a:avLst/>
            <a:gdLst>
              <a:gd name="connsiteX0" fmla="*/ 22457 w 4967632"/>
              <a:gd name="connsiteY0" fmla="*/ 2685088 h 5763760"/>
              <a:gd name="connsiteX1" fmla="*/ 873357 w 4967632"/>
              <a:gd name="connsiteY1" fmla="*/ 2507288 h 5763760"/>
              <a:gd name="connsiteX2" fmla="*/ 2410057 w 4967632"/>
              <a:gd name="connsiteY2" fmla="*/ 1910388 h 5763760"/>
              <a:gd name="connsiteX3" fmla="*/ 3959457 w 4967632"/>
              <a:gd name="connsiteY3" fmla="*/ 754688 h 5763760"/>
              <a:gd name="connsiteX4" fmla="*/ 4746857 w 4967632"/>
              <a:gd name="connsiteY4" fmla="*/ 56188 h 5763760"/>
              <a:gd name="connsiteX5" fmla="*/ 4861157 w 4967632"/>
              <a:gd name="connsiteY5" fmla="*/ 43488 h 5763760"/>
              <a:gd name="connsiteX6" fmla="*/ 4911957 w 4967632"/>
              <a:gd name="connsiteY6" fmla="*/ 94288 h 5763760"/>
              <a:gd name="connsiteX7" fmla="*/ 4937357 w 4967632"/>
              <a:gd name="connsiteY7" fmla="*/ 195888 h 5763760"/>
              <a:gd name="connsiteX8" fmla="*/ 4950057 w 4967632"/>
              <a:gd name="connsiteY8" fmla="*/ 665788 h 5763760"/>
              <a:gd name="connsiteX9" fmla="*/ 4962757 w 4967632"/>
              <a:gd name="connsiteY9" fmla="*/ 5186988 h 5763760"/>
              <a:gd name="connsiteX10" fmla="*/ 4861157 w 4967632"/>
              <a:gd name="connsiteY10" fmla="*/ 5733088 h 5763760"/>
              <a:gd name="connsiteX11" fmla="*/ 4797657 w 4967632"/>
              <a:gd name="connsiteY11" fmla="*/ 5618788 h 5763760"/>
              <a:gd name="connsiteX12" fmla="*/ 4619857 w 4967632"/>
              <a:gd name="connsiteY12" fmla="*/ 4983788 h 5763760"/>
              <a:gd name="connsiteX13" fmla="*/ 4238857 w 4967632"/>
              <a:gd name="connsiteY13" fmla="*/ 4310688 h 5763760"/>
              <a:gd name="connsiteX14" fmla="*/ 3337157 w 4967632"/>
              <a:gd name="connsiteY14" fmla="*/ 3624888 h 5763760"/>
              <a:gd name="connsiteX15" fmla="*/ 1749657 w 4967632"/>
              <a:gd name="connsiteY15" fmla="*/ 3129588 h 5763760"/>
              <a:gd name="connsiteX16" fmla="*/ 22457 w 4967632"/>
              <a:gd name="connsiteY16" fmla="*/ 2685088 h 57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67632" h="5763760">
                <a:moveTo>
                  <a:pt x="22457" y="2685088"/>
                </a:moveTo>
                <a:cubicBezTo>
                  <a:pt x="-123593" y="2581371"/>
                  <a:pt x="475424" y="2636405"/>
                  <a:pt x="873357" y="2507288"/>
                </a:cubicBezTo>
                <a:cubicBezTo>
                  <a:pt x="1271290" y="2378171"/>
                  <a:pt x="1895707" y="2202488"/>
                  <a:pt x="2410057" y="1910388"/>
                </a:cubicBezTo>
                <a:cubicBezTo>
                  <a:pt x="2924407" y="1618288"/>
                  <a:pt x="3569990" y="1063721"/>
                  <a:pt x="3959457" y="754688"/>
                </a:cubicBezTo>
                <a:cubicBezTo>
                  <a:pt x="4348924" y="445655"/>
                  <a:pt x="4596574" y="174721"/>
                  <a:pt x="4746857" y="56188"/>
                </a:cubicBezTo>
                <a:cubicBezTo>
                  <a:pt x="4897140" y="-62345"/>
                  <a:pt x="4861157" y="43488"/>
                  <a:pt x="4861157" y="43488"/>
                </a:cubicBezTo>
                <a:cubicBezTo>
                  <a:pt x="4888674" y="49838"/>
                  <a:pt x="4899257" y="68888"/>
                  <a:pt x="4911957" y="94288"/>
                </a:cubicBezTo>
                <a:cubicBezTo>
                  <a:pt x="4924657" y="119688"/>
                  <a:pt x="4931007" y="100638"/>
                  <a:pt x="4937357" y="195888"/>
                </a:cubicBezTo>
                <a:cubicBezTo>
                  <a:pt x="4943707" y="291138"/>
                  <a:pt x="4945824" y="-166062"/>
                  <a:pt x="4950057" y="665788"/>
                </a:cubicBezTo>
                <a:cubicBezTo>
                  <a:pt x="4954290" y="1497638"/>
                  <a:pt x="4977574" y="4342438"/>
                  <a:pt x="4962757" y="5186988"/>
                </a:cubicBezTo>
                <a:cubicBezTo>
                  <a:pt x="4947940" y="6031538"/>
                  <a:pt x="4888674" y="5661121"/>
                  <a:pt x="4861157" y="5733088"/>
                </a:cubicBezTo>
                <a:cubicBezTo>
                  <a:pt x="4833640" y="5805055"/>
                  <a:pt x="4837874" y="5743671"/>
                  <a:pt x="4797657" y="5618788"/>
                </a:cubicBezTo>
                <a:cubicBezTo>
                  <a:pt x="4757440" y="5493905"/>
                  <a:pt x="4712990" y="5201805"/>
                  <a:pt x="4619857" y="4983788"/>
                </a:cubicBezTo>
                <a:cubicBezTo>
                  <a:pt x="4526724" y="4765771"/>
                  <a:pt x="4452640" y="4537171"/>
                  <a:pt x="4238857" y="4310688"/>
                </a:cubicBezTo>
                <a:cubicBezTo>
                  <a:pt x="4025074" y="4084205"/>
                  <a:pt x="3752024" y="3821738"/>
                  <a:pt x="3337157" y="3624888"/>
                </a:cubicBezTo>
                <a:cubicBezTo>
                  <a:pt x="2922290" y="3428038"/>
                  <a:pt x="2302107" y="3284105"/>
                  <a:pt x="1749657" y="3129588"/>
                </a:cubicBezTo>
                <a:cubicBezTo>
                  <a:pt x="1197207" y="2975071"/>
                  <a:pt x="168507" y="2788805"/>
                  <a:pt x="22457" y="2685088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C34A9E-8D98-A3FD-4D70-ACBA556655FD}"/>
              </a:ext>
            </a:extLst>
          </p:cNvPr>
          <p:cNvSpPr/>
          <p:nvPr/>
        </p:nvSpPr>
        <p:spPr>
          <a:xfrm rot="13709973" flipH="1">
            <a:off x="7284938" y="4037644"/>
            <a:ext cx="1797817" cy="382923"/>
          </a:xfrm>
          <a:custGeom>
            <a:avLst/>
            <a:gdLst>
              <a:gd name="connsiteX0" fmla="*/ 22457 w 4967632"/>
              <a:gd name="connsiteY0" fmla="*/ 2685088 h 5763760"/>
              <a:gd name="connsiteX1" fmla="*/ 873357 w 4967632"/>
              <a:gd name="connsiteY1" fmla="*/ 2507288 h 5763760"/>
              <a:gd name="connsiteX2" fmla="*/ 2410057 w 4967632"/>
              <a:gd name="connsiteY2" fmla="*/ 1910388 h 5763760"/>
              <a:gd name="connsiteX3" fmla="*/ 3959457 w 4967632"/>
              <a:gd name="connsiteY3" fmla="*/ 754688 h 5763760"/>
              <a:gd name="connsiteX4" fmla="*/ 4746857 w 4967632"/>
              <a:gd name="connsiteY4" fmla="*/ 56188 h 5763760"/>
              <a:gd name="connsiteX5" fmla="*/ 4861157 w 4967632"/>
              <a:gd name="connsiteY5" fmla="*/ 43488 h 5763760"/>
              <a:gd name="connsiteX6" fmla="*/ 4911957 w 4967632"/>
              <a:gd name="connsiteY6" fmla="*/ 94288 h 5763760"/>
              <a:gd name="connsiteX7" fmla="*/ 4937357 w 4967632"/>
              <a:gd name="connsiteY7" fmla="*/ 195888 h 5763760"/>
              <a:gd name="connsiteX8" fmla="*/ 4950057 w 4967632"/>
              <a:gd name="connsiteY8" fmla="*/ 665788 h 5763760"/>
              <a:gd name="connsiteX9" fmla="*/ 4962757 w 4967632"/>
              <a:gd name="connsiteY9" fmla="*/ 5186988 h 5763760"/>
              <a:gd name="connsiteX10" fmla="*/ 4861157 w 4967632"/>
              <a:gd name="connsiteY10" fmla="*/ 5733088 h 5763760"/>
              <a:gd name="connsiteX11" fmla="*/ 4797657 w 4967632"/>
              <a:gd name="connsiteY11" fmla="*/ 5618788 h 5763760"/>
              <a:gd name="connsiteX12" fmla="*/ 4619857 w 4967632"/>
              <a:gd name="connsiteY12" fmla="*/ 4983788 h 5763760"/>
              <a:gd name="connsiteX13" fmla="*/ 4238857 w 4967632"/>
              <a:gd name="connsiteY13" fmla="*/ 4310688 h 5763760"/>
              <a:gd name="connsiteX14" fmla="*/ 3337157 w 4967632"/>
              <a:gd name="connsiteY14" fmla="*/ 3624888 h 5763760"/>
              <a:gd name="connsiteX15" fmla="*/ 1749657 w 4967632"/>
              <a:gd name="connsiteY15" fmla="*/ 3129588 h 5763760"/>
              <a:gd name="connsiteX16" fmla="*/ 22457 w 4967632"/>
              <a:gd name="connsiteY16" fmla="*/ 2685088 h 576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67632" h="5763760">
                <a:moveTo>
                  <a:pt x="22457" y="2685088"/>
                </a:moveTo>
                <a:cubicBezTo>
                  <a:pt x="-123593" y="2581371"/>
                  <a:pt x="475424" y="2636405"/>
                  <a:pt x="873357" y="2507288"/>
                </a:cubicBezTo>
                <a:cubicBezTo>
                  <a:pt x="1271290" y="2378171"/>
                  <a:pt x="1895707" y="2202488"/>
                  <a:pt x="2410057" y="1910388"/>
                </a:cubicBezTo>
                <a:cubicBezTo>
                  <a:pt x="2924407" y="1618288"/>
                  <a:pt x="3569990" y="1063721"/>
                  <a:pt x="3959457" y="754688"/>
                </a:cubicBezTo>
                <a:cubicBezTo>
                  <a:pt x="4348924" y="445655"/>
                  <a:pt x="4596574" y="174721"/>
                  <a:pt x="4746857" y="56188"/>
                </a:cubicBezTo>
                <a:cubicBezTo>
                  <a:pt x="4897140" y="-62345"/>
                  <a:pt x="4861157" y="43488"/>
                  <a:pt x="4861157" y="43488"/>
                </a:cubicBezTo>
                <a:cubicBezTo>
                  <a:pt x="4888674" y="49838"/>
                  <a:pt x="4899257" y="68888"/>
                  <a:pt x="4911957" y="94288"/>
                </a:cubicBezTo>
                <a:cubicBezTo>
                  <a:pt x="4924657" y="119688"/>
                  <a:pt x="4931007" y="100638"/>
                  <a:pt x="4937357" y="195888"/>
                </a:cubicBezTo>
                <a:cubicBezTo>
                  <a:pt x="4943707" y="291138"/>
                  <a:pt x="4945824" y="-166062"/>
                  <a:pt x="4950057" y="665788"/>
                </a:cubicBezTo>
                <a:cubicBezTo>
                  <a:pt x="4954290" y="1497638"/>
                  <a:pt x="4977574" y="4342438"/>
                  <a:pt x="4962757" y="5186988"/>
                </a:cubicBezTo>
                <a:cubicBezTo>
                  <a:pt x="4947940" y="6031538"/>
                  <a:pt x="4888674" y="5661121"/>
                  <a:pt x="4861157" y="5733088"/>
                </a:cubicBezTo>
                <a:cubicBezTo>
                  <a:pt x="4833640" y="5805055"/>
                  <a:pt x="4837874" y="5743671"/>
                  <a:pt x="4797657" y="5618788"/>
                </a:cubicBezTo>
                <a:cubicBezTo>
                  <a:pt x="4757440" y="5493905"/>
                  <a:pt x="4712990" y="5201805"/>
                  <a:pt x="4619857" y="4983788"/>
                </a:cubicBezTo>
                <a:cubicBezTo>
                  <a:pt x="4526724" y="4765771"/>
                  <a:pt x="4452640" y="4537171"/>
                  <a:pt x="4238857" y="4310688"/>
                </a:cubicBezTo>
                <a:cubicBezTo>
                  <a:pt x="4025074" y="4084205"/>
                  <a:pt x="3752024" y="3821738"/>
                  <a:pt x="3337157" y="3624888"/>
                </a:cubicBezTo>
                <a:cubicBezTo>
                  <a:pt x="2922290" y="3428038"/>
                  <a:pt x="2302107" y="3284105"/>
                  <a:pt x="1749657" y="3129588"/>
                </a:cubicBezTo>
                <a:cubicBezTo>
                  <a:pt x="1197207" y="2975071"/>
                  <a:pt x="168507" y="2788805"/>
                  <a:pt x="22457" y="2685088"/>
                </a:cubicBezTo>
                <a:close/>
              </a:path>
            </a:pathLst>
          </a:cu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>
              <a:solidFill>
                <a:schemeClr val="bg1"/>
              </a:solidFill>
            </a:endParaRP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D73A0E8F-E2A9-8D58-BD44-22EF14F4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0960B42-2184-B0F1-CD75-85A267C3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>
                <a:solidFill>
                  <a:schemeClr val="bg1"/>
                </a:solidFill>
              </a:rPr>
              <a:pPr/>
              <a:t>12</a:t>
            </a:fld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6BFEC70D-64DD-DB65-DF34-9488204E15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9459" y="2917399"/>
              <a:ext cx="901775" cy="1082128"/>
            </p:xfrm>
            <a:graphic>
              <a:graphicData uri="http://schemas.microsoft.com/office/powerpoint/2016/slidezoom">
                <pslz:sldZm>
                  <pslz:sldZmObj sldId="483" cId="3048645977">
                    <pslz:zmPr id="{8820CB18-034F-44EE-AB00-4C0CECD3A182}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1775" cy="10821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extLst>
                  <a:ext uri="{FF2B5EF4-FFF2-40B4-BE49-F238E27FC236}">
                    <a16:creationId xmlns:a16="http://schemas.microsoft.com/office/drawing/2014/main" id="{6BFEC70D-64DD-DB65-DF34-9488204E15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459" y="2917399"/>
                <a:ext cx="901775" cy="10821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A0EE9034-679C-60FC-1AA8-3FA7A5ED08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81724" y="1081901"/>
              <a:ext cx="1180181" cy="756376"/>
            </p:xfrm>
            <a:graphic>
              <a:graphicData uri="http://schemas.microsoft.com/office/powerpoint/2016/slidezoom">
                <pslz:sldZm>
                  <pslz:sldZmObj sldId="494" cId="2240111630">
                    <pslz:zmPr id="{C5FC047C-F941-4666-B79B-61B63A8B5F6B}" imageType="cover" transitionDur="1000">
                      <p166:blipFill xmlns:p166="http://schemas.microsoft.com/office/powerpoint/2016/6/main"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80181" cy="7563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A0EE9034-679C-60FC-1AA8-3FA7A5ED08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1724" y="1081901"/>
                <a:ext cx="1180181" cy="7563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8434BAE1-5DD6-365C-39D4-F16211C8D9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3549" y="1117812"/>
              <a:ext cx="1353171" cy="765241"/>
            </p:xfrm>
            <a:graphic>
              <a:graphicData uri="http://schemas.microsoft.com/office/powerpoint/2016/slidezoom">
                <pslz:sldZm>
                  <pslz:sldZmObj sldId="495" cId="2161069309">
                    <pslz:zmPr id="{BAD87AF9-0F2B-435D-99B9-226DE889FB60}" imageType="cover" transitionDur="1000">
                      <p166:blipFill xmlns:p166="http://schemas.microsoft.com/office/powerpoint/2016/6/main"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53171" cy="76524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extLst>
                  <a:ext uri="{FF2B5EF4-FFF2-40B4-BE49-F238E27FC236}">
                    <a16:creationId xmlns:a16="http://schemas.microsoft.com/office/drawing/2014/main" id="{8434BAE1-5DD6-365C-39D4-F16211C8D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3549" y="1117812"/>
                <a:ext cx="1353171" cy="76524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F4F4FA0C-51BC-F3FF-E91F-2A3523BF36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4775" y="4661508"/>
              <a:ext cx="1298996" cy="1269805"/>
            </p:xfrm>
            <a:graphic>
              <a:graphicData uri="http://schemas.microsoft.com/office/powerpoint/2016/slidezoom">
                <pslz:sldZm>
                  <pslz:sldZmObj sldId="506" cId="237102924">
                    <pslz:zmPr id="{11EE270F-E245-4564-B3B5-C7B47EE7FB1C}" imageType="cover" transitionDur="1000">
                      <p166:blipFill xmlns:p166="http://schemas.microsoft.com/office/powerpoint/2016/6/main"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8996" cy="12698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F4F4FA0C-51BC-F3FF-E91F-2A3523BF36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4775" y="4661508"/>
                <a:ext cx="1298996" cy="12698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109ECCA-DB6B-8195-C271-E9F2F4D81CFD}"/>
              </a:ext>
            </a:extLst>
          </p:cNvPr>
          <p:cNvSpPr/>
          <p:nvPr/>
        </p:nvSpPr>
        <p:spPr>
          <a:xfrm>
            <a:off x="1389882" y="961504"/>
            <a:ext cx="479685" cy="5211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A13E8D-BEEE-8197-06BE-36569DA6DD78}"/>
              </a:ext>
            </a:extLst>
          </p:cNvPr>
          <p:cNvSpPr/>
          <p:nvPr/>
        </p:nvSpPr>
        <p:spPr>
          <a:xfrm>
            <a:off x="3147123" y="1973452"/>
            <a:ext cx="479685" cy="5211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18D07A-AE2B-FFDE-68F3-C1E7EA1AF920}"/>
              </a:ext>
            </a:extLst>
          </p:cNvPr>
          <p:cNvSpPr/>
          <p:nvPr/>
        </p:nvSpPr>
        <p:spPr>
          <a:xfrm>
            <a:off x="4518002" y="2081105"/>
            <a:ext cx="479685" cy="5211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9FE75F-7629-94F2-1E7A-68B2A9ED5323}"/>
              </a:ext>
            </a:extLst>
          </p:cNvPr>
          <p:cNvSpPr/>
          <p:nvPr/>
        </p:nvSpPr>
        <p:spPr>
          <a:xfrm>
            <a:off x="5856158" y="3285443"/>
            <a:ext cx="479685" cy="5211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3A1FA0-33A6-8246-6F43-554D0DB65D98}"/>
              </a:ext>
            </a:extLst>
          </p:cNvPr>
          <p:cNvSpPr/>
          <p:nvPr/>
        </p:nvSpPr>
        <p:spPr>
          <a:xfrm>
            <a:off x="7971374" y="3314041"/>
            <a:ext cx="479685" cy="5211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E56E22-1077-392B-A8EC-9374618A6A0F}"/>
              </a:ext>
            </a:extLst>
          </p:cNvPr>
          <p:cNvSpPr txBox="1"/>
          <p:nvPr/>
        </p:nvSpPr>
        <p:spPr>
          <a:xfrm>
            <a:off x="1389882" y="878449"/>
            <a:ext cx="209568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chemeClr val="bg1"/>
                </a:solidFill>
              </a:rPr>
              <a:t>1</a:t>
            </a:r>
            <a:endParaRPr lang="en-NL" sz="3733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AB9E76-03B5-5166-8372-93F42ACF4CFB}"/>
              </a:ext>
            </a:extLst>
          </p:cNvPr>
          <p:cNvSpPr txBox="1"/>
          <p:nvPr/>
        </p:nvSpPr>
        <p:spPr>
          <a:xfrm>
            <a:off x="3182199" y="1883053"/>
            <a:ext cx="658652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chemeClr val="bg1"/>
                </a:solidFill>
              </a:rPr>
              <a:t>2</a:t>
            </a:r>
            <a:endParaRPr lang="en-NL" sz="3733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70D24-BA85-B078-4DCE-673ED63A2695}"/>
              </a:ext>
            </a:extLst>
          </p:cNvPr>
          <p:cNvSpPr txBox="1"/>
          <p:nvPr/>
        </p:nvSpPr>
        <p:spPr>
          <a:xfrm>
            <a:off x="4558802" y="1980387"/>
            <a:ext cx="1297356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chemeClr val="bg1"/>
                </a:solidFill>
              </a:rPr>
              <a:t>3</a:t>
            </a:r>
            <a:endParaRPr lang="en-NL" sz="3733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51D21-7CA4-3F23-FEED-BFF09F777456}"/>
              </a:ext>
            </a:extLst>
          </p:cNvPr>
          <p:cNvSpPr txBox="1"/>
          <p:nvPr/>
        </p:nvSpPr>
        <p:spPr>
          <a:xfrm>
            <a:off x="5895476" y="3211267"/>
            <a:ext cx="1297356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chemeClr val="bg1"/>
                </a:solidFill>
              </a:rPr>
              <a:t>4</a:t>
            </a:r>
            <a:endParaRPr lang="en-NL" sz="3733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2C9F2B-8919-62EE-12D4-97BB24A81A59}"/>
              </a:ext>
            </a:extLst>
          </p:cNvPr>
          <p:cNvSpPr txBox="1"/>
          <p:nvPr/>
        </p:nvSpPr>
        <p:spPr>
          <a:xfrm>
            <a:off x="8038293" y="3248185"/>
            <a:ext cx="1297356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chemeClr val="bg1"/>
                </a:solidFill>
              </a:rPr>
              <a:t>5</a:t>
            </a:r>
            <a:endParaRPr lang="en-NL" sz="37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0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Oven</a:t>
            </a:r>
            <a:endParaRPr lang="en-GB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FCC0A3F-BDDD-E65F-AFA9-D212F35BF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7273" y="1096150"/>
                <a:ext cx="10075335" cy="3896611"/>
              </a:xfrm>
            </p:spPr>
            <p:txBody>
              <a:bodyPr/>
              <a:lstStyle/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r>
                  <a: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Couple gr of Sr</a:t>
                </a:r>
              </a:p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endParaRPr lang="en-US" sz="18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r>
                  <a: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Microtube array for collimating atom beam</a:t>
                </a:r>
              </a:p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endParaRPr lang="en-US" sz="18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r>
                  <a: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Heat Sr metal to 420</a:t>
                </a:r>
                <a14:m>
                  <m:oMath xmlns:m="http://schemas.openxmlformats.org/officeDocument/2006/math">
                    <m:r>
                      <a:rPr lang="en-US" sz="1867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67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 to create vapor</a:t>
                </a:r>
              </a:p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endParaRPr lang="en-GB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FCC0A3F-BDDD-E65F-AFA9-D212F35BF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7273" y="1096150"/>
                <a:ext cx="10075335" cy="3896611"/>
              </a:xfrm>
              <a:blipFill>
                <a:blip r:embed="rId3"/>
                <a:stretch>
                  <a:fillRect l="-1331" t="-18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37D4A9C-57DB-4B86-E4EF-88A2A104E9D6}"/>
              </a:ext>
            </a:extLst>
          </p:cNvPr>
          <p:cNvGrpSpPr/>
          <p:nvPr/>
        </p:nvGrpSpPr>
        <p:grpSpPr>
          <a:xfrm>
            <a:off x="7214335" y="2819914"/>
            <a:ext cx="3379823" cy="3457008"/>
            <a:chOff x="4552650" y="1626021"/>
            <a:chExt cx="2534867" cy="2592756"/>
          </a:xfrm>
        </p:grpSpPr>
        <p:pic>
          <p:nvPicPr>
            <p:cNvPr id="25" name="Picture 24" descr="A close up of a camera lens&#10;&#10;Description automatically generated with medium confidence">
              <a:extLst>
                <a:ext uri="{FF2B5EF4-FFF2-40B4-BE49-F238E27FC236}">
                  <a16:creationId xmlns:a16="http://schemas.microsoft.com/office/drawing/2014/main" id="{B77A2CF5-7197-6DDB-BD7C-C24B1CE4A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28" y="2091124"/>
              <a:ext cx="1767589" cy="21276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CBAEA2B5-F3CA-BFD3-3C12-5AD9F4447381}"/>
                </a:ext>
              </a:extLst>
            </p:cNvPr>
            <p:cNvSpPr/>
            <p:nvPr/>
          </p:nvSpPr>
          <p:spPr>
            <a:xfrm>
              <a:off x="6074446" y="1948388"/>
              <a:ext cx="321077" cy="927782"/>
            </a:xfrm>
            <a:prstGeom prst="down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819EC4-F28B-B3A9-F2C5-006C8B35F665}"/>
                </a:ext>
              </a:extLst>
            </p:cNvPr>
            <p:cNvSpPr txBox="1"/>
            <p:nvPr/>
          </p:nvSpPr>
          <p:spPr>
            <a:xfrm>
              <a:off x="5945720" y="1626021"/>
              <a:ext cx="63983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laser</a:t>
              </a:r>
              <a:endParaRPr lang="en-GB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42BD6D2-9540-7C50-5BAC-78AE2203DB35}"/>
                </a:ext>
              </a:extLst>
            </p:cNvPr>
            <p:cNvSpPr/>
            <p:nvPr/>
          </p:nvSpPr>
          <p:spPr>
            <a:xfrm rot="10800000" flipH="1">
              <a:off x="5387163" y="3049833"/>
              <a:ext cx="558557" cy="240866"/>
            </a:xfrm>
            <a:prstGeom prst="righ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rgbClr val="C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E66532-99E4-8EC7-854E-2072500BFB79}"/>
                </a:ext>
              </a:extLst>
            </p:cNvPr>
            <p:cNvSpPr txBox="1"/>
            <p:nvPr/>
          </p:nvSpPr>
          <p:spPr>
            <a:xfrm>
              <a:off x="4552650" y="2997142"/>
              <a:ext cx="76727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atoms</a:t>
              </a:r>
              <a:endParaRPr lang="en-GB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E0AD6F9-71A3-4FA5-B7D2-28167B334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512" y="3763055"/>
            <a:ext cx="2999597" cy="2513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00EDC21-4EAF-453C-2598-34B736C7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>
                <a:solidFill>
                  <a:schemeClr val="bg1"/>
                </a:solidFill>
              </a:rPr>
              <a:pPr/>
              <a:t>13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4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Slowing down atoms</a:t>
            </a:r>
            <a:endParaRPr lang="en-GB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FCC0A3F-BDDD-E65F-AFA9-D212F35BF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7273" y="1273293"/>
                <a:ext cx="10075335" cy="3896611"/>
              </a:xfrm>
            </p:spPr>
            <p:txBody>
              <a:bodyPr/>
              <a:lstStyle/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r>
                  <a: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Slow down atoms from up to 400 m/s to </a:t>
                </a:r>
                <a14:m>
                  <m:oMath xmlns:m="http://schemas.openxmlformats.org/officeDocument/2006/math">
                    <m:r>
                      <a:rPr lang="en-US" sz="1867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60 m/s</a:t>
                </a:r>
              </a:p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endParaRPr lang="en-US" sz="18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r>
                  <a: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Counter propagating laser</a:t>
                </a:r>
              </a:p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endParaRPr lang="en-US" sz="18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00B0F0"/>
                  </a:buClr>
                  <a:buFont typeface="Wingdings" panose="05000000000000000000" pitchFamily="2" charset="2"/>
                  <a:buChar char="q"/>
                </a:pPr>
                <a:r>
                  <a:rPr lang="en-US" sz="1867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Changing magnetic field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FCC0A3F-BDDD-E65F-AFA9-D212F35BF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7273" y="1273293"/>
                <a:ext cx="10075335" cy="3896611"/>
              </a:xfrm>
              <a:blipFill>
                <a:blip r:embed="rId3"/>
                <a:stretch>
                  <a:fillRect l="-1331" t="-18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B0E14CF-E379-BB60-AB22-E4786777E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39450" y="3636402"/>
            <a:ext cx="3377901" cy="2454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9CD281A-BEFE-49E9-738B-031EC1AE10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417" y="3636401"/>
            <a:ext cx="3682200" cy="2454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21E879C5-82DB-AA25-8E6A-3DA5B396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6BBC9E5-7C70-0436-58CD-DBB04727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>
                <a:solidFill>
                  <a:schemeClr val="bg1"/>
                </a:solidFill>
              </a:rPr>
              <a:pPr/>
              <a:t>14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D8873-7B30-806B-F936-CBCAD660FC15}"/>
              </a:ext>
            </a:extLst>
          </p:cNvPr>
          <p:cNvSpPr txBox="1"/>
          <p:nvPr/>
        </p:nvSpPr>
        <p:spPr>
          <a:xfrm>
            <a:off x="8194583" y="315542"/>
            <a:ext cx="375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Doppler cooling</a:t>
            </a:r>
            <a:endParaRPr lang="en-NL" dirty="0">
              <a:solidFill>
                <a:srgbClr val="00B0F0"/>
              </a:solidFill>
            </a:endParaRPr>
          </a:p>
        </p:txBody>
      </p:sp>
      <p:sp>
        <p:nvSpPr>
          <p:cNvPr id="5" name="AutoShape 2" descr="2: A sketch to illustrate Doppler cooling. | Download Scientific Diagram">
            <a:extLst>
              <a:ext uri="{FF2B5EF4-FFF2-40B4-BE49-F238E27FC236}">
                <a16:creationId xmlns:a16="http://schemas.microsoft.com/office/drawing/2014/main" id="{4918DDF7-4784-84BA-153A-91951B8873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311B64-280B-CD77-D457-DFDD1EAC6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327" y="869579"/>
            <a:ext cx="2958134" cy="268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70B4B-908C-9070-A63E-3FD3E8E95AD9}"/>
              </a:ext>
            </a:extLst>
          </p:cNvPr>
          <p:cNvSpPr txBox="1"/>
          <p:nvPr/>
        </p:nvSpPr>
        <p:spPr>
          <a:xfrm>
            <a:off x="2319666" y="3403318"/>
            <a:ext cx="3776335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3" name="Picture 22" descr="A picture containing outdoor, dark, light, lit&#10;&#10;Description automatically generated">
            <a:extLst>
              <a:ext uri="{FF2B5EF4-FFF2-40B4-BE49-F238E27FC236}">
                <a16:creationId xmlns:a16="http://schemas.microsoft.com/office/drawing/2014/main" id="{FF18D0A9-747D-4EF1-A432-6019DA9FE7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252" y="2142810"/>
            <a:ext cx="2695973" cy="33960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FD70376-7737-4243-A4F9-BC5947DF5AB9}"/>
              </a:ext>
            </a:extLst>
          </p:cNvPr>
          <p:cNvSpPr txBox="1"/>
          <p:nvPr/>
        </p:nvSpPr>
        <p:spPr>
          <a:xfrm>
            <a:off x="7944839" y="3923735"/>
            <a:ext cx="106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</a:t>
            </a:r>
            <a:endParaRPr lang="en-GB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Deflection stage</a:t>
            </a:r>
            <a:endParaRPr lang="en-GB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C0A3F-BDDD-E65F-AFA9-D212F35BF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074" y="1404808"/>
            <a:ext cx="6840093" cy="3896611"/>
          </a:xfrm>
        </p:spPr>
        <p:txBody>
          <a:bodyPr/>
          <a:lstStyle/>
          <a:p>
            <a:pPr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Separate slow from fast atoms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Set of lasers under 20° angle with atomic flux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C4FE53-D0A6-4024-933F-DD8F3A4329A2}"/>
              </a:ext>
            </a:extLst>
          </p:cNvPr>
          <p:cNvSpPr txBox="1"/>
          <p:nvPr/>
        </p:nvSpPr>
        <p:spPr>
          <a:xfrm>
            <a:off x="9554654" y="5557600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glass cell</a:t>
            </a:r>
            <a:endParaRPr lang="en-GB" sz="2400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A9A061C-EF89-4926-B162-257B42D9B573}"/>
              </a:ext>
            </a:extLst>
          </p:cNvPr>
          <p:cNvSpPr/>
          <p:nvPr/>
        </p:nvSpPr>
        <p:spPr>
          <a:xfrm>
            <a:off x="10300845" y="1875582"/>
            <a:ext cx="428103" cy="906629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43D77E-B8E8-426F-9C66-30AA311937EF}"/>
              </a:ext>
            </a:extLst>
          </p:cNvPr>
          <p:cNvSpPr txBox="1"/>
          <p:nvPr/>
        </p:nvSpPr>
        <p:spPr>
          <a:xfrm>
            <a:off x="10091411" y="1457039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 </a:t>
            </a:r>
            <a:endParaRPr lang="en-GB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C4C6622-B06E-43E8-AD9F-F7B5BD44DFA7}"/>
              </a:ext>
            </a:extLst>
          </p:cNvPr>
          <p:cNvSpPr/>
          <p:nvPr/>
        </p:nvSpPr>
        <p:spPr>
          <a:xfrm rot="10800000" flipH="1">
            <a:off x="9005579" y="3932765"/>
            <a:ext cx="1015899" cy="461985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jdelijke aanduiding voor voettekst 3">
            <a:extLst>
              <a:ext uri="{FF2B5EF4-FFF2-40B4-BE49-F238E27FC236}">
                <a16:creationId xmlns:a16="http://schemas.microsoft.com/office/drawing/2014/main" id="{F820CF0B-D022-0205-A507-6B402E52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FBFBD94-6123-9D82-F240-97679FA9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>
                <a:solidFill>
                  <a:schemeClr val="bg1"/>
                </a:solidFill>
              </a:rPr>
              <a:pPr/>
              <a:t>15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26A1E574-DE5C-8A1D-05F1-A5F6972C1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66" y="3403318"/>
            <a:ext cx="3776335" cy="21355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D10124-6A44-3AB0-B4FC-6560D8398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133" y="75664"/>
            <a:ext cx="4203700" cy="18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9786" y="-312304"/>
            <a:ext cx="4800600" cy="132556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Glass cell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C0A3F-BDDD-E65F-AFA9-D212F35BF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786" y="1353412"/>
            <a:ext cx="4800600" cy="3711572"/>
          </a:xfrm>
        </p:spPr>
        <p:txBody>
          <a:bodyPr>
            <a:norm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Max. optical access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Optically contacted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vacuum; pressure &lt; 10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-11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mbar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543F91-2F99-C26D-CF10-6045B404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928" y="557469"/>
            <a:ext cx="3747676" cy="23516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voettekst 3">
            <a:extLst>
              <a:ext uri="{FF2B5EF4-FFF2-40B4-BE49-F238E27FC236}">
                <a16:creationId xmlns:a16="http://schemas.microsoft.com/office/drawing/2014/main" id="{F820CF0B-D022-0205-A507-6B402E52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229" y="6356350"/>
            <a:ext cx="3945836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F75B4-C725-3C8E-F13A-8EC8FAAA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097" y="4481496"/>
            <a:ext cx="3197977" cy="1399115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FBFBD94-6123-9D82-F240-97679FA9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5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fld id="{C194BDB0-F4EA-4DD6-8281-CCE2440D0CE0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800"/>
                </a:spcAft>
              </a:pPr>
              <a:t>16</a:t>
            </a:fld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3921B-917B-5174-1B70-7247991850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67" t="4136" r="33439" b="37893"/>
          <a:stretch/>
        </p:blipFill>
        <p:spPr>
          <a:xfrm>
            <a:off x="7012929" y="3409888"/>
            <a:ext cx="3747676" cy="2082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3128CBA8-F637-DB8C-E657-3B971171E816}"/>
              </a:ext>
            </a:extLst>
          </p:cNvPr>
          <p:cNvSpPr/>
          <p:nvPr/>
        </p:nvSpPr>
        <p:spPr>
          <a:xfrm>
            <a:off x="4542901" y="1877279"/>
            <a:ext cx="2223328" cy="1212589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81F74-1807-E11A-5323-F48C52F08824}"/>
              </a:ext>
            </a:extLst>
          </p:cNvPr>
          <p:cNvSpPr txBox="1"/>
          <p:nvPr/>
        </p:nvSpPr>
        <p:spPr>
          <a:xfrm>
            <a:off x="4992414" y="2151594"/>
            <a:ext cx="132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Same as outer space</a:t>
            </a:r>
            <a:endParaRPr lang="en-NL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721F92-6A23-2A9B-E706-5EB7FC928180}"/>
              </a:ext>
            </a:extLst>
          </p:cNvPr>
          <p:cNvCxnSpPr>
            <a:stCxn id="4" idx="1"/>
          </p:cNvCxnSpPr>
          <p:nvPr/>
        </p:nvCxnSpPr>
        <p:spPr>
          <a:xfrm flipH="1">
            <a:off x="5179073" y="3088577"/>
            <a:ext cx="475492" cy="5487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0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Magneto optical trap</a:t>
            </a:r>
            <a:endParaRPr lang="en-GB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C0A3F-BDDD-E65F-AFA9-D212F35BF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073" y="1404809"/>
            <a:ext cx="10075335" cy="1929519"/>
          </a:xfrm>
        </p:spPr>
        <p:txBody>
          <a:bodyPr/>
          <a:lstStyle/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sets of counter propagating lasers (circular polarization)</a:t>
            </a: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sz="18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detuned slightly below resonance</a:t>
            </a: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sz="18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magnetic field to trap atoms in space</a:t>
            </a:r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3CD5D961-F2A4-849A-A197-75920FAC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DA9A4A1-9BA0-2261-3343-A847411CFA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45" y="782690"/>
            <a:ext cx="3336039" cy="3930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9B1727-9CA3-2A6E-18DC-01BF0422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837" y="3523675"/>
            <a:ext cx="4379191" cy="28049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FB770C-897D-FA0D-CD51-2500156473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76" y="3045905"/>
            <a:ext cx="823801" cy="11743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0DC9E6-C927-37B4-4015-13A9EA4AF7A7}"/>
              </a:ext>
            </a:extLst>
          </p:cNvPr>
          <p:cNvSpPr txBox="1"/>
          <p:nvPr/>
        </p:nvSpPr>
        <p:spPr>
          <a:xfrm rot="21339841">
            <a:off x="2318739" y="3204753"/>
            <a:ext cx="3053341" cy="379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Nobel prize physics 1997!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DE9C347-13F7-4563-82C1-CA038EAB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17A19D-2BBD-B0CD-C614-CCB3E9DD1383}"/>
              </a:ext>
            </a:extLst>
          </p:cNvPr>
          <p:cNvSpPr/>
          <p:nvPr/>
        </p:nvSpPr>
        <p:spPr>
          <a:xfrm>
            <a:off x="8421976" y="4821804"/>
            <a:ext cx="2238374" cy="1160352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93D85-1FDB-5CE8-2535-1DE80376C2E7}"/>
                  </a:ext>
                </a:extLst>
              </p:cNvPr>
              <p:cNvSpPr txBox="1"/>
              <p:nvPr/>
            </p:nvSpPr>
            <p:spPr>
              <a:xfrm>
                <a:off x="8594809" y="4879117"/>
                <a:ext cx="1702325" cy="919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NL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93D85-1FDB-5CE8-2535-1DE80376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809" y="4879117"/>
                <a:ext cx="1702325" cy="919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Trapping atoms on the blue transition</a:t>
            </a:r>
            <a:endParaRPr lang="en-GB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C0A3F-BDDD-E65F-AFA9-D212F35BF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073" y="1404809"/>
            <a:ext cx="10075335" cy="1929519"/>
          </a:xfrm>
        </p:spPr>
        <p:txBody>
          <a:bodyPr/>
          <a:lstStyle/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 beams angled </a:t>
            </a: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sz="18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sets of bias coils</a:t>
            </a: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sz="18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 ~ 1 </a:t>
            </a:r>
            <a:r>
              <a:rPr lang="en-US" sz="1867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</a:t>
            </a:r>
            <a:endParaRPr lang="en-US" sz="18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617D5E-470E-42EB-AE9F-CE3FEE25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739" y="3585581"/>
            <a:ext cx="2678972" cy="1650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D4B5C5-D0FD-656B-AACA-344E3D922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91" r="30808"/>
          <a:stretch/>
        </p:blipFill>
        <p:spPr>
          <a:xfrm>
            <a:off x="8666474" y="1343734"/>
            <a:ext cx="1424845" cy="1372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0818439-57F7-176B-0DFF-924AE0313B8F}"/>
              </a:ext>
            </a:extLst>
          </p:cNvPr>
          <p:cNvGrpSpPr/>
          <p:nvPr/>
        </p:nvGrpSpPr>
        <p:grpSpPr>
          <a:xfrm>
            <a:off x="10311902" y="1404808"/>
            <a:ext cx="3285471" cy="1593540"/>
            <a:chOff x="23701030" y="14270604"/>
            <a:chExt cx="6511771" cy="36299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266810-129D-CDDF-5BDF-774BDFABC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93" t="1" r="33403" b="42079"/>
            <a:stretch/>
          </p:blipFill>
          <p:spPr>
            <a:xfrm>
              <a:off x="23701030" y="14270604"/>
              <a:ext cx="3165437" cy="272984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82021F-D794-F093-EE5F-58B9B7FBA7B7}"/>
                </a:ext>
              </a:extLst>
            </p:cNvPr>
            <p:cNvSpPr txBox="1"/>
            <p:nvPr/>
          </p:nvSpPr>
          <p:spPr>
            <a:xfrm>
              <a:off x="27327247" y="16848932"/>
              <a:ext cx="2885554" cy="1051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NL" sz="2400" i="1" dirty="0"/>
            </a:p>
          </p:txBody>
        </p:sp>
      </p:grp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3CD5D961-F2A4-849A-A197-75920FAC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picture containing indoor, projector, control panel&#10;&#10;Description automatically generated">
            <a:extLst>
              <a:ext uri="{FF2B5EF4-FFF2-40B4-BE49-F238E27FC236}">
                <a16:creationId xmlns:a16="http://schemas.microsoft.com/office/drawing/2014/main" id="{279151C7-D1CD-9880-65D3-103AAF3059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60" y="1230876"/>
            <a:ext cx="2885421" cy="2164065"/>
          </a:xfrm>
          <a:prstGeom prst="rect">
            <a:avLst/>
          </a:prstGeom>
        </p:spPr>
      </p:pic>
      <p:pic>
        <p:nvPicPr>
          <p:cNvPr id="15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F61090EF-AEF5-FFB0-4D2A-91B2427743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73" y="3792578"/>
            <a:ext cx="3115368" cy="2238009"/>
          </a:xfrm>
          <a:prstGeom prst="rect">
            <a:avLst/>
          </a:prstGeom>
        </p:spPr>
      </p:pic>
      <p:pic>
        <p:nvPicPr>
          <p:cNvPr id="26" name="Picture 25" descr="A picture containing indoor, miller&#10;&#10;Description automatically generated">
            <a:extLst>
              <a:ext uri="{FF2B5EF4-FFF2-40B4-BE49-F238E27FC236}">
                <a16:creationId xmlns:a16="http://schemas.microsoft.com/office/drawing/2014/main" id="{C3282141-E110-7FBE-5D6E-EA7CEAB1BD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9" y="2954507"/>
            <a:ext cx="4556091" cy="3274060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579376-FB2D-CD48-9786-41A95A35F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50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Outlook: </a:t>
            </a:r>
            <a:r>
              <a:rPr lang="en-US" sz="3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magneto-optical trap</a:t>
            </a:r>
            <a:endParaRPr lang="en-GB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C0A3F-BDDD-E65F-AFA9-D212F35BF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3" y="1113293"/>
            <a:ext cx="10075335" cy="1929519"/>
          </a:xfrm>
        </p:spPr>
        <p:txBody>
          <a:bodyPr>
            <a:noAutofit/>
          </a:bodyPr>
          <a:lstStyle/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sz="18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Incredibly narrow line </a:t>
            </a: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cool temperatures</a:t>
            </a:r>
            <a:endParaRPr lang="en-US" sz="18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sz="18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483" lvl="2" indent="-457189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</a:t>
            </a:r>
            <a:r>
              <a:rPr lang="el-GR" sz="1867" dirty="0">
                <a:solidFill>
                  <a:schemeClr val="tx1"/>
                </a:solidFill>
              </a:rPr>
              <a:t>μ</a:t>
            </a:r>
            <a:r>
              <a:rPr lang="en-US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temperatures within reach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4B5C5-D0FD-656B-AACA-344E3D922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91" r="30808"/>
          <a:stretch/>
        </p:blipFill>
        <p:spPr>
          <a:xfrm>
            <a:off x="8113333" y="-34756"/>
            <a:ext cx="1824457" cy="1758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0818439-57F7-176B-0DFF-924AE0313B8F}"/>
              </a:ext>
            </a:extLst>
          </p:cNvPr>
          <p:cNvGrpSpPr/>
          <p:nvPr/>
        </p:nvGrpSpPr>
        <p:grpSpPr>
          <a:xfrm>
            <a:off x="9937790" y="151341"/>
            <a:ext cx="3614428" cy="1806213"/>
            <a:chOff x="23701030" y="14270604"/>
            <a:chExt cx="6511771" cy="34636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266810-129D-CDDF-5BDF-774BDFABC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93" t="1" r="33403" b="42079"/>
            <a:stretch/>
          </p:blipFill>
          <p:spPr>
            <a:xfrm>
              <a:off x="23701030" y="14270604"/>
              <a:ext cx="3165437" cy="272984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82021F-D794-F093-EE5F-58B9B7FBA7B7}"/>
                </a:ext>
              </a:extLst>
            </p:cNvPr>
            <p:cNvSpPr txBox="1"/>
            <p:nvPr/>
          </p:nvSpPr>
          <p:spPr>
            <a:xfrm>
              <a:off x="27327246" y="16848931"/>
              <a:ext cx="2885555" cy="885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NL" sz="2400" i="1" dirty="0"/>
            </a:p>
          </p:txBody>
        </p:sp>
      </p:grp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3CD5D961-F2A4-849A-A197-75920FAC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5902" y="6091200"/>
            <a:ext cx="9389532" cy="76800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4EC164A2-6CE2-A9FF-CDAE-E77E6826C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80" y="1958374"/>
            <a:ext cx="3361667" cy="3837865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D5601F0-B5DE-10CF-D298-7E52D476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12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6D974-9729-DA2B-3160-8F884298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67" y="262563"/>
            <a:ext cx="10563616" cy="525931"/>
          </a:xfrm>
        </p:spPr>
        <p:txBody>
          <a:bodyPr/>
          <a:lstStyle/>
          <a:p>
            <a:r>
              <a:rPr lang="en-US" sz="3600" dirty="0"/>
              <a:t>Download from: </a:t>
            </a:r>
            <a:r>
              <a:rPr lang="en-US" sz="3600" b="0" i="0" u="none" strike="noStrike" dirty="0">
                <a:solidFill>
                  <a:srgbClr val="2A5BD7"/>
                </a:solidFill>
                <a:effectLst/>
                <a:latin typeface="proxima nova extrabold"/>
                <a:hlinkClick r:id="rId2"/>
              </a:rPr>
              <a:t>bit.ly/43blrmh</a:t>
            </a:r>
            <a:endParaRPr lang="en-US" sz="3600" b="0" i="0" dirty="0">
              <a:solidFill>
                <a:srgbClr val="273144"/>
              </a:solidFill>
              <a:effectLst/>
              <a:latin typeface="proxima nova extrabold"/>
            </a:endParaRPr>
          </a:p>
          <a:p>
            <a:endParaRPr lang="en-NL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0ED87-5C8F-E98A-BF79-28A443A4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47D7C-483C-0BEF-E6DA-C8DEC927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A070-7C2D-217C-532C-E60CFA6539B2}"/>
              </a:ext>
            </a:extLst>
          </p:cNvPr>
          <p:cNvSpPr txBox="1"/>
          <p:nvPr/>
        </p:nvSpPr>
        <p:spPr>
          <a:xfrm>
            <a:off x="228600" y="714375"/>
            <a:ext cx="6353175" cy="6042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Unpack the Ottawa_QC_Wokrhsop.zip file somewhere you can access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don’t have it yet, download Anaconda from </a:t>
            </a:r>
            <a:r>
              <a:rPr lang="en-US" sz="2000" u="sng" dirty="0">
                <a:solidFill>
                  <a:srgbClr val="0563C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https://www.anaconda.com/products/distribution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installed, open the Anaconda Prompt terminal (from your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searchbar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any other way) (if you have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iOS, run the code below from your regular terminal)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conda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environment (for instance with name “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CASA_workshop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”) with the command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create --name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Ottawa_QC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1E5E6-5ECB-C0D4-F87B-4FC189EFEB61}"/>
              </a:ext>
            </a:extLst>
          </p:cNvPr>
          <p:cNvSpPr txBox="1"/>
          <p:nvPr/>
        </p:nvSpPr>
        <p:spPr>
          <a:xfrm>
            <a:off x="6677025" y="714375"/>
            <a:ext cx="5010150" cy="558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 Activate the environment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activate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Ottawa_QC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AutoNum type="arabicPeriod" startAt="6"/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pip using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 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NL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conda</a:t>
            </a:r>
            <a:r>
              <a:rPr lang="en-NL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install pip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packages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jupyter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qutip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pip install matplotlib==3.4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 Open </a:t>
            </a:r>
            <a:r>
              <a:rPr lang="en-US" sz="20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</a:t>
            </a:r>
            <a:endParaRPr lang="en-N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err="1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jupyter</a:t>
            </a:r>
            <a:r>
              <a:rPr lang="en-US" sz="2000" dirty="0">
                <a:solidFill>
                  <a:schemeClr val="accent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notebook</a:t>
            </a:r>
            <a:endParaRPr lang="en-NL" sz="2000" dirty="0">
              <a:solidFill>
                <a:schemeClr val="accent3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 Navigate to the directory you unpacked the zip file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40684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Tweezers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DDBCBC0-E330-563A-EE7A-F60FB025F1A1}"/>
              </a:ext>
            </a:extLst>
          </p:cNvPr>
          <p:cNvSpPr txBox="1">
            <a:spLocks/>
          </p:cNvSpPr>
          <p:nvPr/>
        </p:nvSpPr>
        <p:spPr>
          <a:xfrm>
            <a:off x="1011766" y="1550967"/>
            <a:ext cx="4946761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Focus laser to tiny spot</a:t>
            </a: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Atom attracted to max. intensity</a:t>
            </a: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Result: dipole potential well used to coherently trap atoms</a:t>
            </a: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, traffic light, light, projector&#10;&#10;Description automatically generated">
            <a:extLst>
              <a:ext uri="{FF2B5EF4-FFF2-40B4-BE49-F238E27FC236}">
                <a16:creationId xmlns:a16="http://schemas.microsoft.com/office/drawing/2014/main" id="{02608B7B-2E14-2498-5CF7-7A92A72CF7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97" t="20741" r="22685" b="20741"/>
          <a:stretch/>
        </p:blipFill>
        <p:spPr>
          <a:xfrm>
            <a:off x="9267691" y="3243603"/>
            <a:ext cx="1747599" cy="17475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B45E9E-FB76-1953-5DE9-DF341C91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1" y="3680024"/>
            <a:ext cx="2125211" cy="1697109"/>
          </a:xfrm>
          <a:prstGeom prst="rect">
            <a:avLst/>
          </a:prstGeom>
          <a:ln>
            <a:noFill/>
          </a:ln>
          <a:effectLst>
            <a:softEdge rad="279400"/>
          </a:effectLst>
        </p:spPr>
      </p:pic>
      <p:pic>
        <p:nvPicPr>
          <p:cNvPr id="6" name="Picture 5" descr="A picture containing text, clock, green&#10;&#10;Description automatically generated">
            <a:extLst>
              <a:ext uri="{FF2B5EF4-FFF2-40B4-BE49-F238E27FC236}">
                <a16:creationId xmlns:a16="http://schemas.microsoft.com/office/drawing/2014/main" id="{8D879297-1AFE-6A26-F9EF-8436B581ED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92" y="4282425"/>
            <a:ext cx="2532349" cy="1688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86AAF-942F-A526-3E97-7D8D41DFF414}"/>
              </a:ext>
            </a:extLst>
          </p:cNvPr>
          <p:cNvSpPr txBox="1"/>
          <p:nvPr/>
        </p:nvSpPr>
        <p:spPr>
          <a:xfrm>
            <a:off x="7628012" y="6308576"/>
            <a:ext cx="422163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3" b="1" dirty="0">
                <a:latin typeface="Arial" panose="020B0604020202020204" pitchFamily="34" charset="0"/>
                <a:cs typeface="Arial" panose="020B0604020202020204" pitchFamily="34" charset="0"/>
              </a:rPr>
              <a:t>561</a:t>
            </a: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, 79-82 (2018)</a:t>
            </a:r>
            <a:endParaRPr lang="en-US" sz="1333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4B3C5-B266-016D-D1FE-E0D97C809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190" y="1580686"/>
            <a:ext cx="2339340" cy="1787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C27D13-8489-1ED0-CE18-0DDFD765A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1250" y="755035"/>
            <a:ext cx="3321732" cy="203616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EA7286F-7719-A983-FA6C-CFA5A559B1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41" y="151428"/>
            <a:ext cx="823801" cy="1174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23C6C1-3D97-AFE1-87C4-6166F2492323}"/>
              </a:ext>
            </a:extLst>
          </p:cNvPr>
          <p:cNvSpPr txBox="1"/>
          <p:nvPr/>
        </p:nvSpPr>
        <p:spPr>
          <a:xfrm rot="21339841">
            <a:off x="7950804" y="310276"/>
            <a:ext cx="3053341" cy="379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Nobel prize physics 2018!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61C4048C-D1EC-94CD-2511-4338D607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0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tweezers: Single atoms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446033" y="6096152"/>
            <a:ext cx="9389532" cy="768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DDBCBC0-E330-563A-EE7A-F60FB025F1A1}"/>
              </a:ext>
            </a:extLst>
          </p:cNvPr>
          <p:cNvSpPr txBox="1">
            <a:spLocks/>
          </p:cNvSpPr>
          <p:nvPr/>
        </p:nvSpPr>
        <p:spPr>
          <a:xfrm>
            <a:off x="1011766" y="1742189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Overlap in 3D space with atom cloud</a:t>
            </a: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Load many atoms in the trap</a:t>
            </a: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Kick out atoms in pairs with resonant light</a:t>
            </a: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For small volume: 50% chance of loading single atom</a:t>
            </a: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Chart, funnel chart&#10;&#10;Description automatically generated">
            <a:extLst>
              <a:ext uri="{FF2B5EF4-FFF2-40B4-BE49-F238E27FC236}">
                <a16:creationId xmlns:a16="http://schemas.microsoft.com/office/drawing/2014/main" id="{C90B1745-8AB7-B386-BC08-70484B72E0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94"/>
          <a:stretch/>
        </p:blipFill>
        <p:spPr>
          <a:xfrm>
            <a:off x="3379661" y="4389139"/>
            <a:ext cx="2125212" cy="16939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8C7142-D229-4BC7-9A64-EB37E8A2D674}"/>
              </a:ext>
            </a:extLst>
          </p:cNvPr>
          <p:cNvSpPr txBox="1"/>
          <p:nvPr/>
        </p:nvSpPr>
        <p:spPr>
          <a:xfrm>
            <a:off x="8144934" y="3486848"/>
            <a:ext cx="434826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Arial" panose="020B0604020202020204" pitchFamily="34" charset="0"/>
                <a:cs typeface="Arial" panose="020B0604020202020204" pitchFamily="34" charset="0"/>
              </a:rPr>
              <a:t>Schlosser </a:t>
            </a:r>
            <a:r>
              <a:rPr lang="en-US" sz="933" i="1" dirty="0">
                <a:latin typeface="Arial" panose="020B0604020202020204" pitchFamily="34" charset="0"/>
                <a:cs typeface="Arial" panose="020B0604020202020204" pitchFamily="34" charset="0"/>
              </a:rPr>
              <a:t>et al. </a:t>
            </a:r>
            <a:r>
              <a:rPr lang="en-US" sz="933" dirty="0">
                <a:latin typeface="Arial" panose="020B0604020202020204" pitchFamily="34" charset="0"/>
                <a:cs typeface="Arial" panose="020B0604020202020204" pitchFamily="34" charset="0"/>
              </a:rPr>
              <a:t>in Phys. Rev. Lett. </a:t>
            </a:r>
            <a:r>
              <a:rPr lang="en-US" sz="933" b="1" dirty="0">
                <a:latin typeface="Arial" panose="020B0604020202020204" pitchFamily="34" charset="0"/>
                <a:cs typeface="Arial" panose="020B0604020202020204" pitchFamily="34" charset="0"/>
              </a:rPr>
              <a:t>89, </a:t>
            </a:r>
            <a:r>
              <a:rPr lang="en-US" sz="933" dirty="0">
                <a:latin typeface="Arial" panose="020B0604020202020204" pitchFamily="34" charset="0"/>
                <a:cs typeface="Arial" panose="020B0604020202020204" pitchFamily="34" charset="0"/>
              </a:rPr>
              <a:t>023005 (2002)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2DA911B2-15A7-55FC-89A9-78BEDA762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6"/>
          <a:stretch/>
        </p:blipFill>
        <p:spPr>
          <a:xfrm>
            <a:off x="7921793" y="483131"/>
            <a:ext cx="3985320" cy="2960493"/>
          </a:xfrm>
        </p:spPr>
      </p:pic>
      <p:pic>
        <p:nvPicPr>
          <p:cNvPr id="12" name="Picture 11" descr="A picture containing text, traffic light, light, projector&#10;&#10;Description automatically generated">
            <a:extLst>
              <a:ext uri="{FF2B5EF4-FFF2-40B4-BE49-F238E27FC236}">
                <a16:creationId xmlns:a16="http://schemas.microsoft.com/office/drawing/2014/main" id="{769F6266-21AE-5710-3780-45C3D3CB62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97" t="20741" r="22685" b="20741"/>
          <a:stretch/>
        </p:blipFill>
        <p:spPr>
          <a:xfrm>
            <a:off x="5780002" y="4335475"/>
            <a:ext cx="1747599" cy="1747599"/>
          </a:xfrm>
          <a:prstGeom prst="rect">
            <a:avLst/>
          </a:prstGeom>
        </p:spPr>
      </p:pic>
      <p:pic>
        <p:nvPicPr>
          <p:cNvPr id="14" name="Afbeelding 14">
            <a:extLst>
              <a:ext uri="{FF2B5EF4-FFF2-40B4-BE49-F238E27FC236}">
                <a16:creationId xmlns:a16="http://schemas.microsoft.com/office/drawing/2014/main" id="{809A11BF-1799-50EB-DB57-7A5FA8156D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5"/>
          <a:stretch/>
        </p:blipFill>
        <p:spPr>
          <a:xfrm>
            <a:off x="224839" y="4266181"/>
            <a:ext cx="3074997" cy="1886184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E3C60B2-CA26-E674-619E-95FB4FCE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0D006-19D6-8F6E-7B59-75D2915A1C52}"/>
              </a:ext>
            </a:extLst>
          </p:cNvPr>
          <p:cNvSpPr txBox="1"/>
          <p:nvPr/>
        </p:nvSpPr>
        <p:spPr>
          <a:xfrm>
            <a:off x="9893509" y="5816185"/>
            <a:ext cx="24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2785A-1B55-BC96-9357-94091378AF75}"/>
              </a:ext>
            </a:extLst>
          </p:cNvPr>
          <p:cNvSpPr txBox="1"/>
          <p:nvPr/>
        </p:nvSpPr>
        <p:spPr>
          <a:xfrm>
            <a:off x="2497277" y="6124843"/>
            <a:ext cx="3371436" cy="62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Antoine Browaeys</a:t>
            </a:r>
            <a:r>
              <a:rPr lang="en-US" sz="1067" i="1" dirty="0">
                <a:latin typeface="Arial" panose="020B0604020202020204" pitchFamily="34" charset="0"/>
                <a:cs typeface="Arial" panose="020B0604020202020204" pitchFamily="34" charset="0"/>
              </a:rPr>
              <a:t>: Physics 11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, 135, December 2018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464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tweezers: arrays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DDBCBC0-E330-563A-EE7A-F60FB025F1A1}"/>
              </a:ext>
            </a:extLst>
          </p:cNvPr>
          <p:cNvSpPr txBox="1">
            <a:spLocks/>
          </p:cNvSpPr>
          <p:nvPr/>
        </p:nvSpPr>
        <p:spPr>
          <a:xfrm>
            <a:off x="1011766" y="1742189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Imprint phase mask on laser</a:t>
            </a: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Iterate to obtain desired hologram</a:t>
            </a: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3D possible!</a:t>
            </a: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Can be scaled to 1000s of atoms!</a:t>
            </a: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53317B93-8931-DCEC-C38C-A832C6820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743" y="842355"/>
            <a:ext cx="3130311" cy="13303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61299-42E0-AA1B-F30C-F9511FB83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0346" y="2490359"/>
            <a:ext cx="1561708" cy="1247119"/>
          </a:xfrm>
          <a:prstGeom prst="rect">
            <a:avLst/>
          </a:prstGeom>
          <a:ln>
            <a:noFill/>
          </a:ln>
          <a:effectLst>
            <a:softEdge rad="279400"/>
          </a:effectLst>
        </p:spPr>
      </p:pic>
      <p:pic>
        <p:nvPicPr>
          <p:cNvPr id="10" name="Picture 9" descr="A picture containing text, clock, green&#10;&#10;Description automatically generated">
            <a:extLst>
              <a:ext uri="{FF2B5EF4-FFF2-40B4-BE49-F238E27FC236}">
                <a16:creationId xmlns:a16="http://schemas.microsoft.com/office/drawing/2014/main" id="{B26A26F4-B35C-1092-B392-395CEBA3F1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612" y="4260295"/>
            <a:ext cx="1713393" cy="1142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8C7142-D229-4BC7-9A64-EB37E8A2D674}"/>
              </a:ext>
            </a:extLst>
          </p:cNvPr>
          <p:cNvSpPr txBox="1"/>
          <p:nvPr/>
        </p:nvSpPr>
        <p:spPr>
          <a:xfrm>
            <a:off x="9241585" y="5372060"/>
            <a:ext cx="287748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Antoine Browaeys</a:t>
            </a:r>
            <a:r>
              <a:rPr lang="en-US" sz="1333" i="1" dirty="0">
                <a:latin typeface="Arial" panose="020B0604020202020204" pitchFamily="34" charset="0"/>
                <a:cs typeface="Arial" panose="020B0604020202020204" pitchFamily="34" charset="0"/>
              </a:rPr>
              <a:t>: Physics 11</a:t>
            </a: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, 135, December 2018</a:t>
            </a:r>
            <a:endParaRPr lang="en-US" sz="1333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 2">
            <a:extLst>
              <a:ext uri="{FF2B5EF4-FFF2-40B4-BE49-F238E27FC236}">
                <a16:creationId xmlns:a16="http://schemas.microsoft.com/office/drawing/2014/main" id="{007D8BBE-3442-5C56-E9FC-6DB5A857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3" y="671306"/>
            <a:ext cx="1650964" cy="16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23">
            <a:extLst>
              <a:ext uri="{FF2B5EF4-FFF2-40B4-BE49-F238E27FC236}">
                <a16:creationId xmlns:a16="http://schemas.microsoft.com/office/drawing/2014/main" id="{917977FF-FB0D-B306-B59E-3B272A3B2EB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06" y="4311292"/>
            <a:ext cx="5632975" cy="1557579"/>
          </a:xfrm>
          <a:prstGeom prst="rect">
            <a:avLst/>
          </a:prstGeom>
        </p:spPr>
      </p:pic>
      <p:pic>
        <p:nvPicPr>
          <p:cNvPr id="11" name="Afbeelding 29" descr="\documentclass{article}&#10;\usepackage{amsmath}&#10;\pagestyle{empty}&#10;\usepackage{braket}&#10;\renewcommand{\familydefault}{\sfdefault}&#10;\usepackage{sansmath}&#10;\sansmath&#10;&#10;\begin{document}&#10;&#10;&#10;&#10;$\phi(x',y')$&#10;&#10;\end{document}" title="IguanaTex Bitmap Display">
            <a:extLst>
              <a:ext uri="{FF2B5EF4-FFF2-40B4-BE49-F238E27FC236}">
                <a16:creationId xmlns:a16="http://schemas.microsoft.com/office/drawing/2014/main" id="{7CC997A7-76CD-C83D-2410-59C4486592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92" y="4000755"/>
            <a:ext cx="802681" cy="238944"/>
          </a:xfrm>
          <a:prstGeom prst="rect">
            <a:avLst/>
          </a:prstGeom>
        </p:spPr>
      </p:pic>
      <p:pic>
        <p:nvPicPr>
          <p:cNvPr id="12" name="Afbeelding 9" descr="\documentclass{article}&#10;\usepackage{amsmath}&#10;\pagestyle{empty}&#10;\usepackage{braket}&#10;\renewcommand{\familydefault}{\sfdefault}&#10;\usepackage{sansmath}&#10;\sansmath&#10;&#10;\begin{document}&#10;&#10;$|E_{i}|^2$&#10;&#10;&#10;&#10;\end{document}" title="IguanaTex Bitmap Display">
            <a:extLst>
              <a:ext uri="{FF2B5EF4-FFF2-40B4-BE49-F238E27FC236}">
                <a16:creationId xmlns:a16="http://schemas.microsoft.com/office/drawing/2014/main" id="{3F95AA2E-1135-89F7-1FF1-6306D1AF49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45" y="4781811"/>
            <a:ext cx="471112" cy="308271"/>
          </a:xfrm>
          <a:prstGeom prst="rect">
            <a:avLst/>
          </a:prstGeom>
        </p:spPr>
      </p:pic>
      <p:pic>
        <p:nvPicPr>
          <p:cNvPr id="14" name="Afbeelding 11" descr="\documentclass{article}&#10;\usepackage{amsmath}&#10;\pagestyle{empty}&#10;\usepackage{braket}&#10;\renewcommand{\familydefault}{\sfdefault}&#10;\usepackage{sansmath}&#10;\sansmath&#10;&#10;\begin{document}&#10;$E_i e^{i \phi(x',y')}$&#10;&#10;&#10;&#10;&#10;\end{document}" title="IguanaTex Bitmap Display">
            <a:extLst>
              <a:ext uri="{FF2B5EF4-FFF2-40B4-BE49-F238E27FC236}">
                <a16:creationId xmlns:a16="http://schemas.microsoft.com/office/drawing/2014/main" id="{7F7150F3-4539-409F-B2F0-6865205053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51" y="4270941"/>
            <a:ext cx="1288116" cy="341916"/>
          </a:xfrm>
          <a:prstGeom prst="rect">
            <a:avLst/>
          </a:prstGeom>
        </p:spPr>
      </p:pic>
      <p:pic>
        <p:nvPicPr>
          <p:cNvPr id="17" name="Afbeelding 13" descr="\documentclass{article}&#10;\usepackage{amsmath}&#10;\pagestyle{empty}&#10;\usepackage{braket}&#10;\renewcommand{\familydefault}{\sfdefault}&#10;\usepackage{sansmath}&#10;\sansmath&#10;&#10;\begin{document}&#10;&#10;&#10;$|E_f|^2$&#10;&#10;&#10;\end{document}" title="IguanaTex Bitmap Display">
            <a:extLst>
              <a:ext uri="{FF2B5EF4-FFF2-40B4-BE49-F238E27FC236}">
                <a16:creationId xmlns:a16="http://schemas.microsoft.com/office/drawing/2014/main" id="{6B98EDDE-E861-95C4-267F-667FF51102D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93" y="5434870"/>
            <a:ext cx="519560" cy="315095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CE80B060-9D81-DA2D-F7D8-C6DFADB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28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around single atoms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DDBCBC0-E330-563A-EE7A-F60FB025F1A1}"/>
              </a:ext>
            </a:extLst>
          </p:cNvPr>
          <p:cNvSpPr txBox="1">
            <a:spLocks/>
          </p:cNvSpPr>
          <p:nvPr/>
        </p:nvSpPr>
        <p:spPr>
          <a:xfrm>
            <a:off x="449949" y="1429131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7B45E9E-FB76-1953-5DE9-DF341C917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67" y="4580315"/>
            <a:ext cx="2125211" cy="1697109"/>
          </a:xfrm>
          <a:prstGeom prst="rect">
            <a:avLst/>
          </a:prstGeom>
          <a:ln>
            <a:noFill/>
          </a:ln>
          <a:effectLst>
            <a:softEdge rad="27940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200533-B07C-5FFF-AA23-2D26B86374BE}"/>
              </a:ext>
            </a:extLst>
          </p:cNvPr>
          <p:cNvGrpSpPr/>
          <p:nvPr/>
        </p:nvGrpSpPr>
        <p:grpSpPr>
          <a:xfrm>
            <a:off x="1983673" y="1453345"/>
            <a:ext cx="8620135" cy="3040408"/>
            <a:chOff x="1183579" y="1457703"/>
            <a:chExt cx="18157883" cy="723594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0619DB-997D-A71A-DD1B-C08FC4B2EE57}"/>
                </a:ext>
              </a:extLst>
            </p:cNvPr>
            <p:cNvCxnSpPr>
              <a:cxnSpLocks/>
            </p:cNvCxnSpPr>
            <p:nvPr/>
          </p:nvCxnSpPr>
          <p:spPr>
            <a:xfrm>
              <a:off x="8899172" y="3699921"/>
              <a:ext cx="73831" cy="1"/>
            </a:xfrm>
            <a:prstGeom prst="line">
              <a:avLst/>
            </a:prstGeom>
            <a:ln>
              <a:solidFill>
                <a:srgbClr val="EAF3EA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765391-C5F4-416B-F98C-E88DDFA1E25E}"/>
                </a:ext>
              </a:extLst>
            </p:cNvPr>
            <p:cNvGrpSpPr/>
            <p:nvPr/>
          </p:nvGrpSpPr>
          <p:grpSpPr>
            <a:xfrm>
              <a:off x="9901063" y="2645992"/>
              <a:ext cx="2348007" cy="3414556"/>
              <a:chOff x="9468751" y="19102676"/>
              <a:chExt cx="2348007" cy="341455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5BFEA97-4B2A-E452-50E5-73DAB96DE403}"/>
                  </a:ext>
                </a:extLst>
              </p:cNvPr>
              <p:cNvGrpSpPr/>
              <p:nvPr/>
            </p:nvGrpSpPr>
            <p:grpSpPr>
              <a:xfrm>
                <a:off x="9468751" y="20139792"/>
                <a:ext cx="2348007" cy="2377440"/>
                <a:chOff x="2070035" y="19933914"/>
                <a:chExt cx="2348007" cy="2377440"/>
              </a:xfrm>
            </p:grpSpPr>
            <p:pic>
              <p:nvPicPr>
                <p:cNvPr id="34" name="Picture 33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15533A4A-7679-6B35-B8B8-88ECD37DA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17" t="47850" r="34808" b="23870"/>
                <a:stretch/>
              </p:blipFill>
              <p:spPr>
                <a:xfrm>
                  <a:off x="2070035" y="19933914"/>
                  <a:ext cx="2348007" cy="237744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792DED5E-D586-5986-26C5-DF8FF96CC04E}"/>
                    </a:ext>
                  </a:extLst>
                </p:cNvPr>
                <p:cNvSpPr/>
                <p:nvPr/>
              </p:nvSpPr>
              <p:spPr>
                <a:xfrm>
                  <a:off x="2196830" y="21621157"/>
                  <a:ext cx="531215" cy="531215"/>
                </a:xfrm>
                <a:prstGeom prst="roundRect">
                  <a:avLst/>
                </a:prstGeom>
                <a:noFill/>
                <a:ln w="28575">
                  <a:solidFill>
                    <a:srgbClr val="FFD5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>
                    <a:noFill/>
                  </a:endParaRP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1D128F1-CB2C-8BCD-DD48-C5F83AE5DBC0}"/>
                    </a:ext>
                  </a:extLst>
                </p:cNvPr>
                <p:cNvSpPr/>
                <p:nvPr/>
              </p:nvSpPr>
              <p:spPr>
                <a:xfrm>
                  <a:off x="2988486" y="21626174"/>
                  <a:ext cx="531215" cy="531215"/>
                </a:xfrm>
                <a:prstGeom prst="roundRect">
                  <a:avLst/>
                </a:prstGeom>
                <a:noFill/>
                <a:ln w="28575">
                  <a:solidFill>
                    <a:srgbClr val="FFD5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>
                    <a:noFill/>
                  </a:endParaRP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0792827F-0856-5F69-37C5-A8A36076BFAD}"/>
                    </a:ext>
                  </a:extLst>
                </p:cNvPr>
                <p:cNvSpPr/>
                <p:nvPr/>
              </p:nvSpPr>
              <p:spPr>
                <a:xfrm>
                  <a:off x="3728957" y="21625920"/>
                  <a:ext cx="531215" cy="531215"/>
                </a:xfrm>
                <a:prstGeom prst="roundRect">
                  <a:avLst/>
                </a:prstGeom>
                <a:noFill/>
                <a:ln w="28575">
                  <a:solidFill>
                    <a:srgbClr val="FFD5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>
                    <a:noFill/>
                  </a:endParaRPr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FE18DD1E-225B-5053-06F6-F214124F9444}"/>
                    </a:ext>
                  </a:extLst>
                </p:cNvPr>
                <p:cNvSpPr/>
                <p:nvPr/>
              </p:nvSpPr>
              <p:spPr>
                <a:xfrm>
                  <a:off x="3772947" y="20878615"/>
                  <a:ext cx="531215" cy="531215"/>
                </a:xfrm>
                <a:prstGeom prst="roundRect">
                  <a:avLst/>
                </a:prstGeom>
                <a:noFill/>
                <a:ln w="28575">
                  <a:solidFill>
                    <a:srgbClr val="FFD5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>
                    <a:noFill/>
                  </a:endParaRPr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9626EFA0-1366-691E-0305-03458A31DEAF}"/>
                    </a:ext>
                  </a:extLst>
                </p:cNvPr>
                <p:cNvSpPr/>
                <p:nvPr/>
              </p:nvSpPr>
              <p:spPr>
                <a:xfrm>
                  <a:off x="2267997" y="20004383"/>
                  <a:ext cx="531215" cy="531215"/>
                </a:xfrm>
                <a:prstGeom prst="roundRect">
                  <a:avLst/>
                </a:prstGeom>
                <a:noFill/>
                <a:ln w="28575">
                  <a:solidFill>
                    <a:srgbClr val="FFD5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>
                    <a:noFill/>
                  </a:endParaRP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E973B3A5-724B-B364-5201-B55090021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57675" y="21119439"/>
                  <a:ext cx="7620" cy="510955"/>
                </a:xfrm>
                <a:prstGeom prst="straightConnector1">
                  <a:avLst/>
                </a:prstGeom>
                <a:ln w="19050">
                  <a:solidFill>
                    <a:srgbClr val="FFD5D5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2896389B-1A08-4C06-5C00-BABE54DD6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44038" y="21110202"/>
                  <a:ext cx="7620" cy="510955"/>
                </a:xfrm>
                <a:prstGeom prst="straightConnector1">
                  <a:avLst/>
                </a:prstGeom>
                <a:ln w="19050">
                  <a:solidFill>
                    <a:srgbClr val="FFD5D5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or: Elbow 41">
                  <a:extLst>
                    <a:ext uri="{FF2B5EF4-FFF2-40B4-BE49-F238E27FC236}">
                      <a16:creationId xmlns:a16="http://schemas.microsoft.com/office/drawing/2014/main" id="{8F7F3B26-F544-DF47-2D26-1C8AC3552844}"/>
                    </a:ext>
                  </a:extLst>
                </p:cNvPr>
                <p:cNvCxnSpPr>
                  <a:cxnSpLocks/>
                  <a:stCxn id="38" idx="0"/>
                </p:cNvCxnSpPr>
                <p:nvPr/>
              </p:nvCxnSpPr>
              <p:spPr>
                <a:xfrm rot="16200000" flipV="1">
                  <a:off x="3346518" y="20186578"/>
                  <a:ext cx="605054" cy="779020"/>
                </a:xfrm>
                <a:prstGeom prst="bentConnector2">
                  <a:avLst/>
                </a:prstGeom>
                <a:ln w="28575">
                  <a:solidFill>
                    <a:srgbClr val="FFD5D5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D4684-5351-F845-A5D6-ACE2DA72035E}"/>
                  </a:ext>
                </a:extLst>
              </p:cNvPr>
              <p:cNvSpPr txBox="1"/>
              <p:nvPr/>
            </p:nvSpPr>
            <p:spPr>
              <a:xfrm>
                <a:off x="9468751" y="19102676"/>
                <a:ext cx="2300171" cy="1098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endParaRPr lang="LID4096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E768E8-A787-2968-3822-234B96ADB522}"/>
                </a:ext>
              </a:extLst>
            </p:cNvPr>
            <p:cNvGrpSpPr/>
            <p:nvPr/>
          </p:nvGrpSpPr>
          <p:grpSpPr>
            <a:xfrm>
              <a:off x="12504622" y="2645994"/>
              <a:ext cx="2420276" cy="3414554"/>
              <a:chOff x="11271913" y="21830470"/>
              <a:chExt cx="2420276" cy="341455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5B2E231-22A7-A317-245F-E202FF72DEF1}"/>
                  </a:ext>
                </a:extLst>
              </p:cNvPr>
              <p:cNvGrpSpPr/>
              <p:nvPr/>
            </p:nvGrpSpPr>
            <p:grpSpPr>
              <a:xfrm>
                <a:off x="11271913" y="22867584"/>
                <a:ext cx="2420276" cy="2377440"/>
                <a:chOff x="3110145" y="22633434"/>
                <a:chExt cx="2420276" cy="2377440"/>
              </a:xfrm>
            </p:grpSpPr>
            <p:pic>
              <p:nvPicPr>
                <p:cNvPr id="26" name="Picture 25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B4D8C80D-5BCB-B100-89A2-A2EC18543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433" t="47353" r="34090" b="25211"/>
                <a:stretch/>
              </p:blipFill>
              <p:spPr>
                <a:xfrm>
                  <a:off x="3110145" y="22633434"/>
                  <a:ext cx="2420276" cy="237744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710ADA2E-33FD-A1C2-9A1C-3F11ABD36060}"/>
                    </a:ext>
                  </a:extLst>
                </p:cNvPr>
                <p:cNvSpPr/>
                <p:nvPr/>
              </p:nvSpPr>
              <p:spPr>
                <a:xfrm>
                  <a:off x="3300642" y="22762171"/>
                  <a:ext cx="531215" cy="531215"/>
                </a:xfrm>
                <a:prstGeom prst="roundRect">
                  <a:avLst/>
                </a:prstGeom>
                <a:noFill/>
                <a:ln w="28575">
                  <a:solidFill>
                    <a:srgbClr val="FFD5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>
                    <a:noFill/>
                  </a:endParaRPr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6CA3DD95-3896-4CE7-726B-8E669D60DC27}"/>
                    </a:ext>
                  </a:extLst>
                </p:cNvPr>
                <p:cNvSpPr/>
                <p:nvPr/>
              </p:nvSpPr>
              <p:spPr>
                <a:xfrm>
                  <a:off x="4075238" y="22756548"/>
                  <a:ext cx="531215" cy="531215"/>
                </a:xfrm>
                <a:prstGeom prst="roundRect">
                  <a:avLst/>
                </a:prstGeom>
                <a:noFill/>
                <a:ln w="28575">
                  <a:solidFill>
                    <a:srgbClr val="FFD5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>
                    <a:noFill/>
                  </a:endParaRPr>
                </a:p>
              </p:txBody>
            </p:sp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32CF41D1-67AD-F48A-F3CB-366E2AE58FA6}"/>
                    </a:ext>
                  </a:extLst>
                </p:cNvPr>
                <p:cNvSpPr/>
                <p:nvPr/>
              </p:nvSpPr>
              <p:spPr>
                <a:xfrm>
                  <a:off x="3230936" y="23556546"/>
                  <a:ext cx="531215" cy="531215"/>
                </a:xfrm>
                <a:prstGeom prst="roundRect">
                  <a:avLst/>
                </a:prstGeom>
                <a:noFill/>
                <a:ln w="28575">
                  <a:solidFill>
                    <a:srgbClr val="FFD5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>
                    <a:noFill/>
                  </a:endParaRPr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84D5B0FF-2762-819F-7556-BBB6CC2FADAE}"/>
                    </a:ext>
                  </a:extLst>
                </p:cNvPr>
                <p:cNvSpPr/>
                <p:nvPr/>
              </p:nvSpPr>
              <p:spPr>
                <a:xfrm>
                  <a:off x="4034958" y="23580107"/>
                  <a:ext cx="531215" cy="531215"/>
                </a:xfrm>
                <a:prstGeom prst="roundRect">
                  <a:avLst/>
                </a:prstGeom>
                <a:noFill/>
                <a:ln w="28575">
                  <a:solidFill>
                    <a:srgbClr val="FFD5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>
                    <a:noFill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C6A1D1-9E32-2C2F-30B8-598064D2D8EB}"/>
                  </a:ext>
                </a:extLst>
              </p:cNvPr>
              <p:cNvSpPr txBox="1"/>
              <p:nvPr/>
            </p:nvSpPr>
            <p:spPr>
              <a:xfrm>
                <a:off x="11462410" y="21830470"/>
                <a:ext cx="1756533" cy="1098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LID4096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35E788-90F8-7357-6C7B-F6ACCD3B058D}"/>
                </a:ext>
              </a:extLst>
            </p:cNvPr>
            <p:cNvSpPr/>
            <p:nvPr/>
          </p:nvSpPr>
          <p:spPr>
            <a:xfrm flipH="1">
              <a:off x="9026946" y="3605323"/>
              <a:ext cx="1279601" cy="3267122"/>
            </a:xfrm>
            <a:custGeom>
              <a:avLst/>
              <a:gdLst>
                <a:gd name="connsiteX0" fmla="*/ 22457 w 4967632"/>
                <a:gd name="connsiteY0" fmla="*/ 2685088 h 5763760"/>
                <a:gd name="connsiteX1" fmla="*/ 873357 w 4967632"/>
                <a:gd name="connsiteY1" fmla="*/ 2507288 h 5763760"/>
                <a:gd name="connsiteX2" fmla="*/ 2410057 w 4967632"/>
                <a:gd name="connsiteY2" fmla="*/ 1910388 h 5763760"/>
                <a:gd name="connsiteX3" fmla="*/ 3959457 w 4967632"/>
                <a:gd name="connsiteY3" fmla="*/ 754688 h 5763760"/>
                <a:gd name="connsiteX4" fmla="*/ 4746857 w 4967632"/>
                <a:gd name="connsiteY4" fmla="*/ 56188 h 5763760"/>
                <a:gd name="connsiteX5" fmla="*/ 4861157 w 4967632"/>
                <a:gd name="connsiteY5" fmla="*/ 43488 h 5763760"/>
                <a:gd name="connsiteX6" fmla="*/ 4911957 w 4967632"/>
                <a:gd name="connsiteY6" fmla="*/ 94288 h 5763760"/>
                <a:gd name="connsiteX7" fmla="*/ 4937357 w 4967632"/>
                <a:gd name="connsiteY7" fmla="*/ 195888 h 5763760"/>
                <a:gd name="connsiteX8" fmla="*/ 4950057 w 4967632"/>
                <a:gd name="connsiteY8" fmla="*/ 665788 h 5763760"/>
                <a:gd name="connsiteX9" fmla="*/ 4962757 w 4967632"/>
                <a:gd name="connsiteY9" fmla="*/ 5186988 h 5763760"/>
                <a:gd name="connsiteX10" fmla="*/ 4861157 w 4967632"/>
                <a:gd name="connsiteY10" fmla="*/ 5733088 h 5763760"/>
                <a:gd name="connsiteX11" fmla="*/ 4797657 w 4967632"/>
                <a:gd name="connsiteY11" fmla="*/ 5618788 h 5763760"/>
                <a:gd name="connsiteX12" fmla="*/ 4619857 w 4967632"/>
                <a:gd name="connsiteY12" fmla="*/ 4983788 h 5763760"/>
                <a:gd name="connsiteX13" fmla="*/ 4238857 w 4967632"/>
                <a:gd name="connsiteY13" fmla="*/ 4310688 h 5763760"/>
                <a:gd name="connsiteX14" fmla="*/ 3337157 w 4967632"/>
                <a:gd name="connsiteY14" fmla="*/ 3624888 h 5763760"/>
                <a:gd name="connsiteX15" fmla="*/ 1749657 w 4967632"/>
                <a:gd name="connsiteY15" fmla="*/ 3129588 h 5763760"/>
                <a:gd name="connsiteX16" fmla="*/ 22457 w 4967632"/>
                <a:gd name="connsiteY16" fmla="*/ 2685088 h 57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67632" h="5763760">
                  <a:moveTo>
                    <a:pt x="22457" y="2685088"/>
                  </a:moveTo>
                  <a:cubicBezTo>
                    <a:pt x="-123593" y="2581371"/>
                    <a:pt x="475424" y="2636405"/>
                    <a:pt x="873357" y="2507288"/>
                  </a:cubicBezTo>
                  <a:cubicBezTo>
                    <a:pt x="1271290" y="2378171"/>
                    <a:pt x="1895707" y="2202488"/>
                    <a:pt x="2410057" y="1910388"/>
                  </a:cubicBezTo>
                  <a:cubicBezTo>
                    <a:pt x="2924407" y="1618288"/>
                    <a:pt x="3569990" y="1063721"/>
                    <a:pt x="3959457" y="754688"/>
                  </a:cubicBezTo>
                  <a:cubicBezTo>
                    <a:pt x="4348924" y="445655"/>
                    <a:pt x="4596574" y="174721"/>
                    <a:pt x="4746857" y="56188"/>
                  </a:cubicBezTo>
                  <a:cubicBezTo>
                    <a:pt x="4897140" y="-62345"/>
                    <a:pt x="4861157" y="43488"/>
                    <a:pt x="4861157" y="43488"/>
                  </a:cubicBezTo>
                  <a:cubicBezTo>
                    <a:pt x="4888674" y="49838"/>
                    <a:pt x="4899257" y="68888"/>
                    <a:pt x="4911957" y="94288"/>
                  </a:cubicBezTo>
                  <a:cubicBezTo>
                    <a:pt x="4924657" y="119688"/>
                    <a:pt x="4931007" y="100638"/>
                    <a:pt x="4937357" y="195888"/>
                  </a:cubicBezTo>
                  <a:cubicBezTo>
                    <a:pt x="4943707" y="291138"/>
                    <a:pt x="4945824" y="-166062"/>
                    <a:pt x="4950057" y="665788"/>
                  </a:cubicBezTo>
                  <a:cubicBezTo>
                    <a:pt x="4954290" y="1497638"/>
                    <a:pt x="4977574" y="4342438"/>
                    <a:pt x="4962757" y="5186988"/>
                  </a:cubicBezTo>
                  <a:cubicBezTo>
                    <a:pt x="4947940" y="6031538"/>
                    <a:pt x="4888674" y="5661121"/>
                    <a:pt x="4861157" y="5733088"/>
                  </a:cubicBezTo>
                  <a:cubicBezTo>
                    <a:pt x="4833640" y="5805055"/>
                    <a:pt x="4837874" y="5743671"/>
                    <a:pt x="4797657" y="5618788"/>
                  </a:cubicBezTo>
                  <a:cubicBezTo>
                    <a:pt x="4757440" y="5493905"/>
                    <a:pt x="4712990" y="5201805"/>
                    <a:pt x="4619857" y="4983788"/>
                  </a:cubicBezTo>
                  <a:cubicBezTo>
                    <a:pt x="4526724" y="4765771"/>
                    <a:pt x="4452640" y="4537171"/>
                    <a:pt x="4238857" y="4310688"/>
                  </a:cubicBezTo>
                  <a:cubicBezTo>
                    <a:pt x="4025074" y="4084205"/>
                    <a:pt x="3752024" y="3821738"/>
                    <a:pt x="3337157" y="3624888"/>
                  </a:cubicBezTo>
                  <a:cubicBezTo>
                    <a:pt x="2922290" y="3428038"/>
                    <a:pt x="2302107" y="3284105"/>
                    <a:pt x="1749657" y="3129588"/>
                  </a:cubicBezTo>
                  <a:cubicBezTo>
                    <a:pt x="1197207" y="2975071"/>
                    <a:pt x="168507" y="2788805"/>
                    <a:pt x="22457" y="2685088"/>
                  </a:cubicBezTo>
                  <a:close/>
                </a:path>
              </a:pathLst>
            </a:custGeom>
            <a:solidFill>
              <a:srgbClr val="FFD5D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4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342E57F-EC92-5AC9-732C-57BCD8A48556}"/>
                </a:ext>
              </a:extLst>
            </p:cNvPr>
            <p:cNvSpPr/>
            <p:nvPr/>
          </p:nvSpPr>
          <p:spPr>
            <a:xfrm>
              <a:off x="1585439" y="3218142"/>
              <a:ext cx="7558559" cy="5407908"/>
            </a:xfrm>
            <a:prstGeom prst="roundRect">
              <a:avLst>
                <a:gd name="adj" fmla="val 8124"/>
              </a:avLst>
            </a:prstGeom>
            <a:solidFill>
              <a:srgbClr val="FF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40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B0B6D1-4E29-9CA7-CDC8-7FEBCFA98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6709" y="3665713"/>
              <a:ext cx="7070172" cy="47261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A354F2-B524-B7CF-5DA9-335AB1EB70A3}"/>
                </a:ext>
              </a:extLst>
            </p:cNvPr>
            <p:cNvGrpSpPr/>
            <p:nvPr/>
          </p:nvGrpSpPr>
          <p:grpSpPr>
            <a:xfrm>
              <a:off x="9485551" y="6736394"/>
              <a:ext cx="5160421" cy="1098727"/>
              <a:chOff x="8953830" y="23668200"/>
              <a:chExt cx="5160421" cy="1098727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A816C9B-C09F-E02A-A795-65719A383F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3F85AE"/>
                  </a:clrFrom>
                  <a:clrTo>
                    <a:srgbClr val="3F85AE">
                      <a:alpha val="0"/>
                    </a:srgbClr>
                  </a:clrTo>
                </a:clrChange>
              </a:blip>
              <a:srcRect l="527" t="49925" r="90076" b="36572"/>
              <a:stretch/>
            </p:blipFill>
            <p:spPr>
              <a:xfrm>
                <a:off x="8953830" y="23682460"/>
                <a:ext cx="664369" cy="63817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E274EF-1736-3E21-CD78-280FC4A21471}"/>
                  </a:ext>
                </a:extLst>
              </p:cNvPr>
              <p:cNvSpPr txBox="1"/>
              <p:nvPr/>
            </p:nvSpPr>
            <p:spPr>
              <a:xfrm>
                <a:off x="9653028" y="23668200"/>
                <a:ext cx="4461223" cy="1098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Static tweezer</a:t>
                </a:r>
                <a:endParaRPr lang="LID4096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77275DB-3675-79DA-E78C-FC9DF30220C7}"/>
                </a:ext>
              </a:extLst>
            </p:cNvPr>
            <p:cNvGrpSpPr/>
            <p:nvPr/>
          </p:nvGrpSpPr>
          <p:grpSpPr>
            <a:xfrm>
              <a:off x="9649622" y="7590559"/>
              <a:ext cx="9691840" cy="1103085"/>
              <a:chOff x="9112576" y="24526126"/>
              <a:chExt cx="9691840" cy="110308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76C2F4E-F1AB-A1BD-D733-C600894A03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201" t="75734" r="71893" b="11003"/>
              <a:stretch/>
            </p:blipFill>
            <p:spPr>
              <a:xfrm>
                <a:off x="9112576" y="24526126"/>
                <a:ext cx="346876" cy="626841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843058-7136-0489-FD71-9BAE071830FA}"/>
                  </a:ext>
                </a:extLst>
              </p:cNvPr>
              <p:cNvSpPr txBox="1"/>
              <p:nvPr/>
            </p:nvSpPr>
            <p:spPr>
              <a:xfrm>
                <a:off x="9653030" y="24530484"/>
                <a:ext cx="9151386" cy="1098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Moving tweezer with one atom</a:t>
                </a:r>
                <a:endParaRPr lang="LID4096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608C0E-F13E-6F4B-6119-B6DC4CE051C8}"/>
                </a:ext>
              </a:extLst>
            </p:cNvPr>
            <p:cNvSpPr txBox="1"/>
            <p:nvPr/>
          </p:nvSpPr>
          <p:spPr>
            <a:xfrm>
              <a:off x="1183579" y="1457703"/>
              <a:ext cx="9730141" cy="1098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Tweezing and moving one atom </a:t>
              </a:r>
              <a:endParaRPr lang="LID4096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ACAB42A-C37F-B7E6-B196-BB1E72A6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79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around single atoms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DDBCBC0-E330-563A-EE7A-F60FB025F1A1}"/>
              </a:ext>
            </a:extLst>
          </p:cNvPr>
          <p:cNvSpPr txBox="1">
            <a:spLocks/>
          </p:cNvSpPr>
          <p:nvPr/>
        </p:nvSpPr>
        <p:spPr>
          <a:xfrm>
            <a:off x="449949" y="1429131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ACAB42A-C37F-B7E6-B196-BB1E72A6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026" name="Picture 2" descr="The &quot;Quantum Optics – Atoms&quot; team at Institut d'Optique">
            <a:extLst>
              <a:ext uri="{FF2B5EF4-FFF2-40B4-BE49-F238E27FC236}">
                <a16:creationId xmlns:a16="http://schemas.microsoft.com/office/drawing/2014/main" id="{D1551993-352E-E83D-4B92-8535455B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05" y="1130162"/>
            <a:ext cx="9065206" cy="42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62988D9E-D2D9-F672-3BDB-D1D9025E7577}"/>
              </a:ext>
            </a:extLst>
          </p:cNvPr>
          <p:cNvSpPr/>
          <p:nvPr/>
        </p:nvSpPr>
        <p:spPr>
          <a:xfrm>
            <a:off x="3479800" y="4297891"/>
            <a:ext cx="4436533" cy="138006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Optimal Transport!!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80147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Quantum Computing using Atoms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CE80B060-9D81-DA2D-F7D8-C6DFADB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12429" y="6396843"/>
            <a:ext cx="2743200" cy="365125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25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169729-BDF6-68E9-855E-955B2A76FD6C}"/>
                  </a:ext>
                </a:extLst>
              </p:cNvPr>
              <p:cNvSpPr txBox="1"/>
              <p:nvPr/>
            </p:nvSpPr>
            <p:spPr>
              <a:xfrm>
                <a:off x="70777" y="4140367"/>
                <a:ext cx="7162987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𝑡𝑟𝑎𝑝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𝑡𝑟𝑎𝑛𝑠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L" sz="3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169729-BDF6-68E9-855E-955B2A76F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7" y="4140367"/>
                <a:ext cx="7162987" cy="636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9D97E2-C8F7-D7E8-89B5-D715AEAA031B}"/>
                  </a:ext>
                </a:extLst>
              </p:cNvPr>
              <p:cNvSpPr txBox="1"/>
              <p:nvPr/>
            </p:nvSpPr>
            <p:spPr>
              <a:xfrm>
                <a:off x="1836220" y="2387966"/>
                <a:ext cx="29224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L" sz="3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9D97E2-C8F7-D7E8-89B5-D715AEAA0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220" y="2387966"/>
                <a:ext cx="292246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8EA9C42-7C2B-D0A0-3518-0959C39D5819}"/>
              </a:ext>
            </a:extLst>
          </p:cNvPr>
          <p:cNvSpPr txBox="1"/>
          <p:nvPr/>
        </p:nvSpPr>
        <p:spPr>
          <a:xfrm>
            <a:off x="297544" y="801680"/>
            <a:ext cx="971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Schrödinger equation</a:t>
            </a:r>
            <a:endParaRPr lang="en-NL" sz="5400" b="1" dirty="0">
              <a:solidFill>
                <a:schemeClr val="tx2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093C77E-7894-EE10-DD03-7C7D0BC2DE04}"/>
              </a:ext>
            </a:extLst>
          </p:cNvPr>
          <p:cNvSpPr/>
          <p:nvPr/>
        </p:nvSpPr>
        <p:spPr>
          <a:xfrm>
            <a:off x="3101654" y="3166976"/>
            <a:ext cx="506858" cy="832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F8665D-2985-1A89-D41C-62EE3A22E266}"/>
              </a:ext>
            </a:extLst>
          </p:cNvPr>
          <p:cNvSpPr txBox="1"/>
          <p:nvPr/>
        </p:nvSpPr>
        <p:spPr>
          <a:xfrm rot="19492139">
            <a:off x="4763205" y="3130299"/>
            <a:ext cx="218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+ Losses</a:t>
            </a:r>
            <a:endParaRPr lang="en-NL" sz="40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1BDAF4-54E2-504D-5C3C-73A16DADD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345" y="773862"/>
            <a:ext cx="5222181" cy="54801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3592A4-48A5-A2FF-6D6A-8FB32AB722C1}"/>
                  </a:ext>
                </a:extLst>
              </p:cNvPr>
              <p:cNvSpPr txBox="1"/>
              <p:nvPr/>
            </p:nvSpPr>
            <p:spPr>
              <a:xfrm>
                <a:off x="8391420" y="1226839"/>
                <a:ext cx="1963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nl-NL" sz="3200" dirty="0">
                  <a:solidFill>
                    <a:srgbClr val="E2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3592A4-48A5-A2FF-6D6A-8FB32AB72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420" y="1226839"/>
                <a:ext cx="19634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DAC604-4D9E-8681-2564-A40F60967128}"/>
                  </a:ext>
                </a:extLst>
              </p:cNvPr>
              <p:cNvSpPr txBox="1"/>
              <p:nvPr/>
            </p:nvSpPr>
            <p:spPr>
              <a:xfrm>
                <a:off x="6427969" y="5126056"/>
                <a:ext cx="1963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|0〉</m:t>
                      </m:r>
                    </m:oMath>
                  </m:oMathPara>
                </a14:m>
                <a:endParaRPr lang="nl-NL" sz="3200" dirty="0">
                  <a:solidFill>
                    <a:srgbClr val="E2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DAC604-4D9E-8681-2564-A40F60967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969" y="5126056"/>
                <a:ext cx="196345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95C02-9F38-8A8F-D0E4-362363E102EB}"/>
                  </a:ext>
                </a:extLst>
              </p:cNvPr>
              <p:cNvSpPr txBox="1"/>
              <p:nvPr/>
            </p:nvSpPr>
            <p:spPr>
              <a:xfrm>
                <a:off x="10015591" y="5277644"/>
                <a:ext cx="1963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|1〉</m:t>
                      </m:r>
                    </m:oMath>
                  </m:oMathPara>
                </a14:m>
                <a:endParaRPr lang="nl-NL" sz="3200" dirty="0">
                  <a:solidFill>
                    <a:srgbClr val="E2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95C02-9F38-8A8F-D0E4-362363E10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591" y="5277644"/>
                <a:ext cx="196345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2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AAB4DB-00D1-624E-A253-42FD29BFFBD6}"/>
              </a:ext>
            </a:extLst>
          </p:cNvPr>
          <p:cNvSpPr/>
          <p:nvPr/>
        </p:nvSpPr>
        <p:spPr>
          <a:xfrm>
            <a:off x="9193698" y="154998"/>
            <a:ext cx="1916326" cy="979049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optical tweezers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\documentclass{article}&#10;\usepackage{amsmath}&#10;\pagestyle{empty}&#10;\begin{document}&#10;&#10;&#10;$\omega_r =  \sqrt{\frac{4 U}{m \omega_0^2}}$&#10;&#10;\end{document}" title="IguanaTex Bitmap Display">
            <a:extLst>
              <a:ext uri="{FF2B5EF4-FFF2-40B4-BE49-F238E27FC236}">
                <a16:creationId xmlns:a16="http://schemas.microsoft.com/office/drawing/2014/main" id="{949B1D19-FD67-460C-AD00-DAD492E0D8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09" y="3474433"/>
            <a:ext cx="1265219" cy="432838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\omega_z = \sqrt{\frac{2 U }{m z_R^2}}$&#10;&#10;\end{document}" title="IguanaTex Bitmap Display">
            <a:extLst>
              <a:ext uri="{FF2B5EF4-FFF2-40B4-BE49-F238E27FC236}">
                <a16:creationId xmlns:a16="http://schemas.microsoft.com/office/drawing/2014/main" id="{0560103B-C938-44C0-8FD2-21F8D31282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33" y="3451652"/>
            <a:ext cx="1342476" cy="455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5BD7F1-2805-4A39-AC01-79751969331D}"/>
              </a:ext>
            </a:extLst>
          </p:cNvPr>
          <p:cNvSpPr txBox="1"/>
          <p:nvPr/>
        </p:nvSpPr>
        <p:spPr>
          <a:xfrm>
            <a:off x="6881155" y="3287786"/>
            <a:ext cx="411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By Gaussianbeam.png: </a:t>
            </a:r>
            <a:r>
              <a:rPr lang="en-GB" sz="1000" dirty="0" err="1"/>
              <a:t>en:User:DrBob</a:t>
            </a:r>
            <a:r>
              <a:rPr lang="en-GB" sz="1000" dirty="0"/>
              <a:t> - Gaussianbeam.png, CC BY-SA 3.0, https://commons.wikimedia.org/w/index.php?curid=6002103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A24300C-3608-4BB0-83EE-248D50D4C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3863" y="891735"/>
            <a:ext cx="5756755" cy="2795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B3CD7-1F2E-4FB3-9450-96DAEABF657A}"/>
                  </a:ext>
                </a:extLst>
              </p:cNvPr>
              <p:cNvSpPr txBox="1"/>
              <p:nvPr/>
            </p:nvSpPr>
            <p:spPr>
              <a:xfrm>
                <a:off x="812799" y="1469830"/>
                <a:ext cx="437632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B3CD7-1F2E-4FB3-9450-96DAEABF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1469830"/>
                <a:ext cx="4376326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49060AF-1C71-401B-93C7-07FDC1D61942}"/>
              </a:ext>
            </a:extLst>
          </p:cNvPr>
          <p:cNvSpPr txBox="1"/>
          <p:nvPr/>
        </p:nvSpPr>
        <p:spPr>
          <a:xfrm>
            <a:off x="511724" y="3023070"/>
            <a:ext cx="613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Harmonic oscillator approximation: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66A07B-60DF-49FD-A4EE-FD99315E2424}"/>
                  </a:ext>
                </a:extLst>
              </p:cNvPr>
              <p:cNvSpPr txBox="1"/>
              <p:nvPr/>
            </p:nvSpPr>
            <p:spPr>
              <a:xfrm>
                <a:off x="2162074" y="2291583"/>
                <a:ext cx="1907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𝑙𝑎𝑠𝑒𝑟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66A07B-60DF-49FD-A4EE-FD99315E2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074" y="2291583"/>
                <a:ext cx="1907317" cy="276999"/>
              </a:xfrm>
              <a:prstGeom prst="rect">
                <a:avLst/>
              </a:prstGeom>
              <a:blipFill>
                <a:blip r:embed="rId9"/>
                <a:stretch>
                  <a:fillRect l="-2556" r="-639" b="-177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87F04C-3587-420F-B57D-29330A07C459}"/>
              </a:ext>
            </a:extLst>
          </p:cNvPr>
          <p:cNvCxnSpPr>
            <a:cxnSpLocks/>
          </p:cNvCxnSpPr>
          <p:nvPr/>
        </p:nvCxnSpPr>
        <p:spPr>
          <a:xfrm flipH="1" flipV="1">
            <a:off x="3580890" y="2675467"/>
            <a:ext cx="877319" cy="34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F65E7A-3AA9-4004-ADDE-5108C31526C6}"/>
              </a:ext>
            </a:extLst>
          </p:cNvPr>
          <p:cNvSpPr txBox="1"/>
          <p:nvPr/>
        </p:nvSpPr>
        <p:spPr>
          <a:xfrm>
            <a:off x="511724" y="899685"/>
            <a:ext cx="47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beam potential: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FD9A75-2FD9-4D5F-83AA-7CFD01047DCC}"/>
              </a:ext>
            </a:extLst>
          </p:cNvPr>
          <p:cNvSpPr txBox="1"/>
          <p:nvPr/>
        </p:nvSpPr>
        <p:spPr>
          <a:xfrm>
            <a:off x="4504380" y="2836778"/>
            <a:ext cx="161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Polarizability </a:t>
            </a:r>
            <a:endParaRPr lang="en-NL" dirty="0">
              <a:solidFill>
                <a:srgbClr val="C0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F433E8E-35BD-4DB2-9DA8-4CCC88CE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41" y="4301887"/>
            <a:ext cx="1703712" cy="1670711"/>
          </a:xfrm>
          <a:prstGeom prst="rect">
            <a:avLst/>
          </a:prstGeom>
          <a:noFill/>
          <a:ln w="28575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D64840-64E3-476D-9676-6F14802EAD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2946" y="4058539"/>
            <a:ext cx="3252787" cy="2576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DD7299-3825-7A1B-851B-E798431A3A17}"/>
                  </a:ext>
                </a:extLst>
              </p:cNvPr>
              <p:cNvSpPr txBox="1"/>
              <p:nvPr/>
            </p:nvSpPr>
            <p:spPr>
              <a:xfrm>
                <a:off x="7103861" y="177826"/>
                <a:ext cx="6096000" cy="821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𝑡𝑟𝑎𝑝</m:t>
                          </m:r>
                        </m:sub>
                      </m:sSub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DD7299-3825-7A1B-851B-E798431A3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861" y="177826"/>
                <a:ext cx="6096000" cy="8217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3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 Polarizability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B3CD7-1F2E-4FB3-9450-96DAEABF657A}"/>
                  </a:ext>
                </a:extLst>
              </p:cNvPr>
              <p:cNvSpPr txBox="1"/>
              <p:nvPr/>
            </p:nvSpPr>
            <p:spPr>
              <a:xfrm>
                <a:off x="812799" y="1469830"/>
                <a:ext cx="437632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B3CD7-1F2E-4FB3-9450-96DAEABF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1469830"/>
                <a:ext cx="437632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66A07B-60DF-49FD-A4EE-FD99315E2424}"/>
                  </a:ext>
                </a:extLst>
              </p:cNvPr>
              <p:cNvSpPr txBox="1"/>
              <p:nvPr/>
            </p:nvSpPr>
            <p:spPr>
              <a:xfrm>
                <a:off x="2162074" y="2291583"/>
                <a:ext cx="1907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𝑙𝑎𝑠𝑒𝑟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66A07B-60DF-49FD-A4EE-FD99315E2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074" y="2291583"/>
                <a:ext cx="1907317" cy="276999"/>
              </a:xfrm>
              <a:prstGeom prst="rect">
                <a:avLst/>
              </a:prstGeom>
              <a:blipFill>
                <a:blip r:embed="rId3"/>
                <a:stretch>
                  <a:fillRect l="-2556" r="-639" b="-177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F65E7A-3AA9-4004-ADDE-5108C31526C6}"/>
              </a:ext>
            </a:extLst>
          </p:cNvPr>
          <p:cNvSpPr txBox="1"/>
          <p:nvPr/>
        </p:nvSpPr>
        <p:spPr>
          <a:xfrm>
            <a:off x="511724" y="899685"/>
            <a:ext cx="47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beam potential: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1FE6C7-2499-4785-B442-56E638D183EA}"/>
                  </a:ext>
                </a:extLst>
              </p:cNvPr>
              <p:cNvSpPr txBox="1"/>
              <p:nvPr/>
            </p:nvSpPr>
            <p:spPr>
              <a:xfrm>
                <a:off x="609599" y="3261160"/>
                <a:ext cx="5113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Polarizability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:</a:t>
                </a:r>
                <a:endParaRPr lang="en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1FE6C7-2499-4785-B442-56E638D1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261160"/>
                <a:ext cx="5113868" cy="369332"/>
              </a:xfrm>
              <a:prstGeom prst="rect">
                <a:avLst/>
              </a:prstGeom>
              <a:blipFill>
                <a:blip r:embed="rId4"/>
                <a:stretch>
                  <a:fillRect l="-954" t="-9836" b="-2459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C6FCD95-01C3-4476-BC77-97A5DB924A04}"/>
              </a:ext>
            </a:extLst>
          </p:cNvPr>
          <p:cNvSpPr txBox="1"/>
          <p:nvPr/>
        </p:nvSpPr>
        <p:spPr>
          <a:xfrm>
            <a:off x="609599" y="4485561"/>
            <a:ext cx="4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Polarizability of electron:</a:t>
            </a:r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7B4217-9706-40B7-8081-F7AD5D3EA42A}"/>
              </a:ext>
            </a:extLst>
          </p:cNvPr>
          <p:cNvSpPr txBox="1"/>
          <p:nvPr/>
        </p:nvSpPr>
        <p:spPr>
          <a:xfrm>
            <a:off x="600074" y="2889160"/>
            <a:ext cx="549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Polarizability characterizes susceptibility to electric field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7B6531-EE22-4419-912F-4977F9C8D4B5}"/>
                  </a:ext>
                </a:extLst>
              </p:cNvPr>
              <p:cNvSpPr txBox="1"/>
              <p:nvPr/>
            </p:nvSpPr>
            <p:spPr>
              <a:xfrm>
                <a:off x="764944" y="3725790"/>
                <a:ext cx="5039713" cy="695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𝑙𝑎𝑠𝑒𝑟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L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𝑙𝑎𝑠𝑒𝑟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7B6531-EE22-4419-912F-4977F9C8D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44" y="3725790"/>
                <a:ext cx="5039713" cy="6953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7E7F5-DC72-435A-99B4-A5D0403BA9E9}"/>
                  </a:ext>
                </a:extLst>
              </p:cNvPr>
              <p:cNvSpPr txBox="1"/>
              <p:nvPr/>
            </p:nvSpPr>
            <p:spPr>
              <a:xfrm>
                <a:off x="812799" y="4970048"/>
                <a:ext cx="2420856" cy="62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𝑙𝑎𝑠𝑒𝑟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𝑙𝑎𝑠𝑒𝑟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7E7F5-DC72-435A-99B4-A5D0403BA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9" y="4970048"/>
                <a:ext cx="2420856" cy="626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43F498-962F-4993-8F93-827E89CF7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093" y="2303634"/>
            <a:ext cx="5113868" cy="334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45854-B9AE-4F61-B1F6-AB1EADA1472F}"/>
              </a:ext>
            </a:extLst>
          </p:cNvPr>
          <p:cNvSpPr txBox="1"/>
          <p:nvPr/>
        </p:nvSpPr>
        <p:spPr>
          <a:xfrm>
            <a:off x="6707191" y="5753100"/>
            <a:ext cx="5227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Ivaylo</a:t>
            </a:r>
            <a:r>
              <a:rPr lang="en-US" sz="1200" dirty="0"/>
              <a:t> </a:t>
            </a:r>
            <a:r>
              <a:rPr lang="en-US" sz="1200" dirty="0" err="1"/>
              <a:t>Madjarov</a:t>
            </a:r>
            <a:r>
              <a:rPr lang="en-US" sz="1200" dirty="0"/>
              <a:t> PhD Thesis (2021)</a:t>
            </a:r>
            <a:endParaRPr lang="en-NL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E93684-AA52-407E-B5EE-292FEAB7E1C8}"/>
              </a:ext>
            </a:extLst>
          </p:cNvPr>
          <p:cNvCxnSpPr/>
          <p:nvPr/>
        </p:nvCxnSpPr>
        <p:spPr>
          <a:xfrm flipH="1">
            <a:off x="7486650" y="1895475"/>
            <a:ext cx="1476375" cy="143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AFF39-5480-4F1B-9285-C6F11E538585}"/>
                  </a:ext>
                </a:extLst>
              </p:cNvPr>
              <p:cNvSpPr txBox="1"/>
              <p:nvPr/>
            </p:nvSpPr>
            <p:spPr>
              <a:xfrm>
                <a:off x="7948083" y="1226328"/>
                <a:ext cx="3429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Magic Wavelength trapping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Same trapping potential</a:t>
                </a:r>
                <a:endParaRPr lang="en-NL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AFF39-5480-4F1B-9285-C6F11E53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083" y="1226328"/>
                <a:ext cx="3429000" cy="646331"/>
              </a:xfrm>
              <a:prstGeom prst="rect">
                <a:avLst/>
              </a:prstGeom>
              <a:blipFill>
                <a:blip r:embed="rId8"/>
                <a:stretch>
                  <a:fillRect l="-1601" t="-4717" b="-141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251B3A-A326-3407-61C1-44930E986C7C}"/>
              </a:ext>
            </a:extLst>
          </p:cNvPr>
          <p:cNvSpPr/>
          <p:nvPr/>
        </p:nvSpPr>
        <p:spPr>
          <a:xfrm>
            <a:off x="9193698" y="154998"/>
            <a:ext cx="1916326" cy="979049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66B839-0B10-46A0-CECD-F503E413B10A}"/>
                  </a:ext>
                </a:extLst>
              </p:cNvPr>
              <p:cNvSpPr txBox="1"/>
              <p:nvPr/>
            </p:nvSpPr>
            <p:spPr>
              <a:xfrm>
                <a:off x="7103861" y="177826"/>
                <a:ext cx="6096000" cy="821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𝑡𝑟𝑎𝑝</m:t>
                          </m:r>
                        </m:sub>
                      </m:sSub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66B839-0B10-46A0-CECD-F503E413B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861" y="177826"/>
                <a:ext cx="6096000" cy="8217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1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ED8AA7-1E72-A4F7-036E-4EA96131A25C}"/>
              </a:ext>
            </a:extLst>
          </p:cNvPr>
          <p:cNvSpPr txBox="1"/>
          <p:nvPr/>
        </p:nvSpPr>
        <p:spPr>
          <a:xfrm>
            <a:off x="7561261" y="3099527"/>
            <a:ext cx="4630739" cy="30991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 Polarizability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F5733-3352-48FF-9B22-C41F6CBEAC28}"/>
              </a:ext>
            </a:extLst>
          </p:cNvPr>
          <p:cNvSpPr txBox="1"/>
          <p:nvPr/>
        </p:nvSpPr>
        <p:spPr>
          <a:xfrm>
            <a:off x="812799" y="1000125"/>
            <a:ext cx="805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trap as H.O. with frequency </a:t>
            </a:r>
            <a:endParaRPr lang="en-NL" dirty="0"/>
          </a:p>
        </p:txBody>
      </p:sp>
      <p:pic>
        <p:nvPicPr>
          <p:cNvPr id="20" name="Picture 19" descr="\documentclass{article}&#10;\usepackage{amsmath}&#10;\pagestyle{empty}&#10;\begin{document}&#10;&#10;&#10;$\omega_z = \sqrt{\frac{2 U }{m z_R^2}}$&#10;&#10;\end{document}" title="IguanaTex Bitmap Display">
            <a:extLst>
              <a:ext uri="{FF2B5EF4-FFF2-40B4-BE49-F238E27FC236}">
                <a16:creationId xmlns:a16="http://schemas.microsoft.com/office/drawing/2014/main" id="{9E0F3BE9-78F0-4832-AB55-17C615966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74" y="986760"/>
            <a:ext cx="1342476" cy="455619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\omega_r =  \sqrt{\frac{4 U}{m \omega_0^2}}$&#10;&#10;\end{document}" title="IguanaTex Bitmap Display">
            <a:extLst>
              <a:ext uri="{FF2B5EF4-FFF2-40B4-BE49-F238E27FC236}">
                <a16:creationId xmlns:a16="http://schemas.microsoft.com/office/drawing/2014/main" id="{AAC87CE9-A379-4455-9EA3-C25AFDA636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49" y="975587"/>
            <a:ext cx="1265219" cy="432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86A563-486B-44E9-B5DF-BCF369906848}"/>
                  </a:ext>
                </a:extLst>
              </p:cNvPr>
              <p:cNvSpPr txBox="1"/>
              <p:nvPr/>
            </p:nvSpPr>
            <p:spPr>
              <a:xfrm>
                <a:off x="1822972" y="2060123"/>
                <a:ext cx="347082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86A563-486B-44E9-B5DF-BCF369906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72" y="2060123"/>
                <a:ext cx="3470822" cy="298415"/>
              </a:xfrm>
              <a:prstGeom prst="rect">
                <a:avLst/>
              </a:prstGeom>
              <a:blipFill>
                <a:blip r:embed="rId6"/>
                <a:stretch>
                  <a:fillRect l="-1054" b="-2244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F56D5F-9690-4515-BE0D-007D13CF98A5}"/>
                  </a:ext>
                </a:extLst>
              </p:cNvPr>
              <p:cNvSpPr txBox="1"/>
              <p:nvPr/>
            </p:nvSpPr>
            <p:spPr>
              <a:xfrm>
                <a:off x="1092045" y="2981352"/>
                <a:ext cx="5600636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F56D5F-9690-4515-BE0D-007D13CF9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45" y="2981352"/>
                <a:ext cx="5600636" cy="616387"/>
              </a:xfrm>
              <a:prstGeom prst="rect">
                <a:avLst/>
              </a:prstGeom>
              <a:blipFill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94FE8920-98FA-40D9-9E6B-00B14663E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1261" y="-91348"/>
            <a:ext cx="4457700" cy="3190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F907DA-1FDE-457F-9B46-BD8A9B15ED12}"/>
                  </a:ext>
                </a:extLst>
              </p:cNvPr>
              <p:cNvSpPr txBox="1"/>
              <p:nvPr/>
            </p:nvSpPr>
            <p:spPr>
              <a:xfrm>
                <a:off x="926726" y="4795464"/>
                <a:ext cx="5765955" cy="68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and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resulting in active repulsion from the trap (anti-trapping)</a:t>
                </a:r>
                <a:endParaRPr lang="en-NL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F907DA-1FDE-457F-9B46-BD8A9B15E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26" y="4795464"/>
                <a:ext cx="5765955" cy="682495"/>
              </a:xfrm>
              <a:prstGeom prst="rect">
                <a:avLst/>
              </a:prstGeom>
              <a:blipFill>
                <a:blip r:embed="rId9"/>
                <a:stretch>
                  <a:fillRect l="-846" t="-2679" b="-133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7EAF36-CBB3-7E1F-E3EF-C2D9A1B49C13}"/>
              </a:ext>
            </a:extLst>
          </p:cNvPr>
          <p:cNvSpPr/>
          <p:nvPr/>
        </p:nvSpPr>
        <p:spPr>
          <a:xfrm>
            <a:off x="5648220" y="-78031"/>
            <a:ext cx="1916326" cy="979049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5D5734-E334-58EE-CDA6-F94174F824A8}"/>
                  </a:ext>
                </a:extLst>
              </p:cNvPr>
              <p:cNvSpPr txBox="1"/>
              <p:nvPr/>
            </p:nvSpPr>
            <p:spPr>
              <a:xfrm>
                <a:off x="3558383" y="-25874"/>
                <a:ext cx="6096000" cy="821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𝑡𝑟𝑎𝑝</m:t>
                          </m:r>
                        </m:sub>
                      </m:sSub>
                    </m:oMath>
                  </m:oMathPara>
                </a14:m>
                <a:endParaRPr lang="en-NL" sz="4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5D5734-E334-58EE-CDA6-F94174F82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383" y="-25874"/>
                <a:ext cx="6096000" cy="8217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B5F9519-0F5C-EF01-CED0-CEC7E60A0C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6533" y="2981352"/>
            <a:ext cx="3386665" cy="30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9" y="150623"/>
            <a:ext cx="10564284" cy="525931"/>
          </a:xfrm>
        </p:spPr>
        <p:txBody>
          <a:bodyPr/>
          <a:lstStyle/>
          <a:p>
            <a:r>
              <a:rPr lang="en-US" dirty="0"/>
              <a:t>Optical Bloch Equations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5206E5-E74F-4F5A-9C6A-193F1611BE2E}"/>
                  </a:ext>
                </a:extLst>
              </p:cNvPr>
              <p:cNvSpPr txBox="1"/>
              <p:nvPr/>
            </p:nvSpPr>
            <p:spPr>
              <a:xfrm>
                <a:off x="9510077" y="1206295"/>
                <a:ext cx="251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NL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5206E5-E74F-4F5A-9C6A-193F1611B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077" y="1206295"/>
                <a:ext cx="251671" cy="369332"/>
              </a:xfrm>
              <a:prstGeom prst="rect">
                <a:avLst/>
              </a:prstGeom>
              <a:blipFill>
                <a:blip r:embed="rId2"/>
                <a:stretch>
                  <a:fillRect l="-26829" r="-31707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9CE192-BC41-41C5-B13C-01DD8B7C92F2}"/>
                  </a:ext>
                </a:extLst>
              </p:cNvPr>
              <p:cNvSpPr txBox="1"/>
              <p:nvPr/>
            </p:nvSpPr>
            <p:spPr>
              <a:xfrm>
                <a:off x="9490841" y="2148952"/>
                <a:ext cx="2773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9CE192-BC41-41C5-B13C-01DD8B7C9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841" y="2148952"/>
                <a:ext cx="277320" cy="369332"/>
              </a:xfrm>
              <a:prstGeom prst="rect">
                <a:avLst/>
              </a:prstGeom>
              <a:blipFill>
                <a:blip r:embed="rId3"/>
                <a:stretch>
                  <a:fillRect l="-26667" r="-26667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484939-C0B6-4DF0-882C-11408EC64F1F}"/>
              </a:ext>
            </a:extLst>
          </p:cNvPr>
          <p:cNvCxnSpPr/>
          <p:nvPr/>
        </p:nvCxnSpPr>
        <p:spPr>
          <a:xfrm>
            <a:off x="9490841" y="3129310"/>
            <a:ext cx="18862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54B785-8536-41D9-BAB1-84506CEED991}"/>
              </a:ext>
            </a:extLst>
          </p:cNvPr>
          <p:cNvCxnSpPr/>
          <p:nvPr/>
        </p:nvCxnSpPr>
        <p:spPr>
          <a:xfrm>
            <a:off x="9490841" y="1110010"/>
            <a:ext cx="18862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0F0069-CFE2-401B-8851-BCC5C4CEF5F3}"/>
              </a:ext>
            </a:extLst>
          </p:cNvPr>
          <p:cNvCxnSpPr>
            <a:cxnSpLocks/>
          </p:cNvCxnSpPr>
          <p:nvPr/>
        </p:nvCxnSpPr>
        <p:spPr>
          <a:xfrm>
            <a:off x="9886950" y="1614835"/>
            <a:ext cx="0" cy="151447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105762-1C3C-482B-A0E3-E169DFA62DBB}"/>
              </a:ext>
            </a:extLst>
          </p:cNvPr>
          <p:cNvCxnSpPr>
            <a:cxnSpLocks/>
          </p:cNvCxnSpPr>
          <p:nvPr/>
        </p:nvCxnSpPr>
        <p:spPr>
          <a:xfrm>
            <a:off x="9886950" y="1110010"/>
            <a:ext cx="0" cy="504825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E0DE69-B971-45B7-A906-7332F54E4E00}"/>
              </a:ext>
            </a:extLst>
          </p:cNvPr>
          <p:cNvCxnSpPr/>
          <p:nvPr/>
        </p:nvCxnSpPr>
        <p:spPr>
          <a:xfrm>
            <a:off x="10607040" y="1110010"/>
            <a:ext cx="0" cy="20193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4C2E19-4AD2-4980-AF70-3BE09E69CF1C}"/>
                  </a:ext>
                </a:extLst>
              </p:cNvPr>
              <p:cNvSpPr txBox="1"/>
              <p:nvPr/>
            </p:nvSpPr>
            <p:spPr>
              <a:xfrm>
                <a:off x="10732292" y="1837995"/>
                <a:ext cx="2340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NL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4C2E19-4AD2-4980-AF70-3BE09E69C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292" y="1837995"/>
                <a:ext cx="234038" cy="369332"/>
              </a:xfrm>
              <a:prstGeom prst="rect">
                <a:avLst/>
              </a:prstGeom>
              <a:blipFill>
                <a:blip r:embed="rId4"/>
                <a:stretch>
                  <a:fillRect l="-31579" r="-31579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50BBE7-ECC7-42FE-937C-F106D82C4CF9}"/>
                  </a:ext>
                </a:extLst>
              </p:cNvPr>
              <p:cNvSpPr txBox="1"/>
              <p:nvPr/>
            </p:nvSpPr>
            <p:spPr>
              <a:xfrm>
                <a:off x="9010557" y="2973085"/>
                <a:ext cx="355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50BBE7-ECC7-42FE-937C-F106D82C4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557" y="2973085"/>
                <a:ext cx="355033" cy="276999"/>
              </a:xfrm>
              <a:prstGeom prst="rect">
                <a:avLst/>
              </a:prstGeom>
              <a:blipFill>
                <a:blip r:embed="rId5"/>
                <a:stretch>
                  <a:fillRect l="-24138" t="-4444" r="-24138" b="-35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F0CD1-4312-45BC-948C-F1B359046C3F}"/>
                  </a:ext>
                </a:extLst>
              </p:cNvPr>
              <p:cNvSpPr txBox="1"/>
              <p:nvPr/>
            </p:nvSpPr>
            <p:spPr>
              <a:xfrm>
                <a:off x="8985596" y="1001042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F0CD1-4312-45BC-948C-F1B35904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596" y="1001042"/>
                <a:ext cx="328873" cy="276999"/>
              </a:xfrm>
              <a:prstGeom prst="rect">
                <a:avLst/>
              </a:prstGeom>
              <a:blipFill>
                <a:blip r:embed="rId6"/>
                <a:stretch>
                  <a:fillRect l="-24074" t="-2174" r="-25926" b="-326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A4B147F7-ACA9-4993-856D-AEC900E581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799" y="1006831"/>
            <a:ext cx="4829175" cy="22669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98ECB4-89B6-42EC-8072-22659843A6B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799" y="3565690"/>
            <a:ext cx="5343525" cy="838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BEF5072-49FD-4731-9049-4FE1565E42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474"/>
          <a:stretch/>
        </p:blipFill>
        <p:spPr>
          <a:xfrm>
            <a:off x="3358490" y="4781967"/>
            <a:ext cx="4171950" cy="1043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38B9-A143-4366-BB0D-681230104BF8}"/>
                  </a:ext>
                </a:extLst>
              </p:cNvPr>
              <p:cNvSpPr txBox="1"/>
              <p:nvPr/>
            </p:nvSpPr>
            <p:spPr>
              <a:xfrm>
                <a:off x="852463" y="5178372"/>
                <a:ext cx="2566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638B9-A143-4366-BB0D-681230104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63" y="5178372"/>
                <a:ext cx="2566665" cy="369332"/>
              </a:xfrm>
              <a:prstGeom prst="rect">
                <a:avLst/>
              </a:prstGeom>
              <a:blipFill>
                <a:blip r:embed="rId10"/>
                <a:stretch>
                  <a:fillRect l="-2375" b="-2459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4C1C0B92-16E9-45FE-A87E-3F4E0FC0B7D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5596" y="3944780"/>
            <a:ext cx="2237721" cy="1032794"/>
          </a:xfrm>
          <a:prstGeom prst="rect">
            <a:avLst/>
          </a:prstGeom>
        </p:spPr>
      </p:pic>
      <p:sp>
        <p:nvSpPr>
          <p:cNvPr id="41" name="Cloud 40">
            <a:extLst>
              <a:ext uri="{FF2B5EF4-FFF2-40B4-BE49-F238E27FC236}">
                <a16:creationId xmlns:a16="http://schemas.microsoft.com/office/drawing/2014/main" id="{61553F1F-2B7A-4CE0-84BC-C73E0966C819}"/>
              </a:ext>
            </a:extLst>
          </p:cNvPr>
          <p:cNvSpPr/>
          <p:nvPr/>
        </p:nvSpPr>
        <p:spPr>
          <a:xfrm rot="11192882">
            <a:off x="8482822" y="3427440"/>
            <a:ext cx="3412547" cy="27626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6159E7-F9BC-FED3-0946-FB029F0BC7CA}"/>
                  </a:ext>
                </a:extLst>
              </p:cNvPr>
              <p:cNvSpPr txBox="1"/>
              <p:nvPr/>
            </p:nvSpPr>
            <p:spPr>
              <a:xfrm>
                <a:off x="2021982" y="2567531"/>
                <a:ext cx="227626" cy="517321"/>
              </a:xfrm>
              <a:prstGeom prst="rect">
                <a:avLst/>
              </a:prstGeom>
              <a:solidFill>
                <a:srgbClr val="F1EFE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6159E7-F9BC-FED3-0946-FB029F0BC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982" y="2567531"/>
                <a:ext cx="227626" cy="5173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785F52-41DB-2EBA-5705-261B941F6FDE}"/>
              </a:ext>
            </a:extLst>
          </p:cNvPr>
          <p:cNvSpPr/>
          <p:nvPr/>
        </p:nvSpPr>
        <p:spPr>
          <a:xfrm>
            <a:off x="6652417" y="210118"/>
            <a:ext cx="1916326" cy="979049"/>
          </a:xfrm>
          <a:prstGeom prst="round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7D29-4119-964A-E43D-149F311AD496}"/>
                  </a:ext>
                </a:extLst>
              </p:cNvPr>
              <p:cNvSpPr txBox="1"/>
              <p:nvPr/>
            </p:nvSpPr>
            <p:spPr>
              <a:xfrm>
                <a:off x="4562580" y="257565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7D29-4119-964A-E43D-149F311AD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580" y="257565"/>
                <a:ext cx="6096000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9DD0DD1-8F6A-6E15-C87F-C4D73229ED2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1579" y="4801063"/>
            <a:ext cx="2009775" cy="1123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28FD40-21DF-FD0D-1931-901485672A0E}"/>
              </a:ext>
            </a:extLst>
          </p:cNvPr>
          <p:cNvSpPr/>
          <p:nvPr/>
        </p:nvSpPr>
        <p:spPr>
          <a:xfrm>
            <a:off x="2305049" y="1174643"/>
            <a:ext cx="990253" cy="195610"/>
          </a:xfrm>
          <a:prstGeom prst="rect">
            <a:avLst/>
          </a:prstGeom>
          <a:solidFill>
            <a:srgbClr val="F1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9DD75-6D6E-27F1-6C35-61486BFDC8B2}"/>
              </a:ext>
            </a:extLst>
          </p:cNvPr>
          <p:cNvSpPr/>
          <p:nvPr/>
        </p:nvSpPr>
        <p:spPr>
          <a:xfrm>
            <a:off x="2494308" y="1924050"/>
            <a:ext cx="990253" cy="195610"/>
          </a:xfrm>
          <a:prstGeom prst="rect">
            <a:avLst/>
          </a:prstGeom>
          <a:solidFill>
            <a:srgbClr val="F1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0CA2C-26BF-429B-7458-4F935E85F073}"/>
              </a:ext>
            </a:extLst>
          </p:cNvPr>
          <p:cNvSpPr/>
          <p:nvPr/>
        </p:nvSpPr>
        <p:spPr>
          <a:xfrm>
            <a:off x="947164" y="2758593"/>
            <a:ext cx="128749" cy="67598"/>
          </a:xfrm>
          <a:prstGeom prst="rect">
            <a:avLst/>
          </a:prstGeom>
          <a:solidFill>
            <a:srgbClr val="F1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C0536D-7D14-DDBB-1E5F-4867B049E6B7}"/>
              </a:ext>
            </a:extLst>
          </p:cNvPr>
          <p:cNvSpPr/>
          <p:nvPr/>
        </p:nvSpPr>
        <p:spPr>
          <a:xfrm>
            <a:off x="3098637" y="2755853"/>
            <a:ext cx="128749" cy="67598"/>
          </a:xfrm>
          <a:prstGeom prst="rect">
            <a:avLst/>
          </a:prstGeom>
          <a:solidFill>
            <a:srgbClr val="F1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415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A470-F42D-4741-B401-33683F39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HQC lecture 1 2023/2024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F37B-0A54-43E4-8479-FF983D63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7197A3-F72E-4101-850E-36092F4B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quantum circuit diagrams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8085F-8626-40BA-AA75-9FED0FE5CC0E}"/>
              </a:ext>
            </a:extLst>
          </p:cNvPr>
          <p:cNvSpPr txBox="1"/>
          <p:nvPr/>
        </p:nvSpPr>
        <p:spPr>
          <a:xfrm>
            <a:off x="3537270" y="951933"/>
            <a:ext cx="7479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Quantum Gates</a:t>
            </a:r>
            <a:endParaRPr lang="nl-NL" sz="2667" dirty="0"/>
          </a:p>
        </p:txBody>
      </p:sp>
      <p:pic>
        <p:nvPicPr>
          <p:cNvPr id="19" name="Picture 2" descr="QC — Programming with Quantum Gates (Single Qubits) | by Jonathan Hui |  Medium">
            <a:extLst>
              <a:ext uri="{FF2B5EF4-FFF2-40B4-BE49-F238E27FC236}">
                <a16:creationId xmlns:a16="http://schemas.microsoft.com/office/drawing/2014/main" id="{EDDCF49E-03E9-4D0C-A2C3-405013EE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8" y="1394486"/>
            <a:ext cx="7064064" cy="233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BB712E-91B4-4927-81DC-FC4ADB7B4268}"/>
              </a:ext>
            </a:extLst>
          </p:cNvPr>
          <p:cNvCxnSpPr/>
          <p:nvPr/>
        </p:nvCxnSpPr>
        <p:spPr>
          <a:xfrm>
            <a:off x="5123393" y="3423422"/>
            <a:ext cx="312057" cy="4634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B236EE-3097-417A-856E-8D60FE71A591}"/>
              </a:ext>
            </a:extLst>
          </p:cNvPr>
          <p:cNvSpPr txBox="1"/>
          <p:nvPr/>
        </p:nvSpPr>
        <p:spPr>
          <a:xfrm>
            <a:off x="5361127" y="3655124"/>
            <a:ext cx="1915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CNOT gate</a:t>
            </a:r>
            <a:endParaRPr lang="nl-NL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4" descr="Matrix representation and quantum circuit of CNOT gate. | Download  Scientific Diagram">
            <a:extLst>
              <a:ext uri="{FF2B5EF4-FFF2-40B4-BE49-F238E27FC236}">
                <a16:creationId xmlns:a16="http://schemas.microsoft.com/office/drawing/2014/main" id="{03EC8A57-E4C1-43E7-8A70-CD26B4B46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77"/>
          <a:stretch/>
        </p:blipFill>
        <p:spPr bwMode="auto">
          <a:xfrm>
            <a:off x="428627" y="3725627"/>
            <a:ext cx="353241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D222D9-9F57-4CA9-B1E2-3D3D62E71C57}"/>
                  </a:ext>
                </a:extLst>
              </p:cNvPr>
              <p:cNvSpPr/>
              <p:nvPr/>
            </p:nvSpPr>
            <p:spPr>
              <a:xfrm>
                <a:off x="4280033" y="4843095"/>
                <a:ext cx="5515292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+|1〉)⊗|0〉 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+|11〉)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D222D9-9F57-4CA9-B1E2-3D3D62E71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033" y="4843095"/>
                <a:ext cx="5515292" cy="855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455FBD1-0978-4A6D-9D81-4A746170DE5F}"/>
              </a:ext>
            </a:extLst>
          </p:cNvPr>
          <p:cNvSpPr txBox="1"/>
          <p:nvPr/>
        </p:nvSpPr>
        <p:spPr>
          <a:xfrm>
            <a:off x="4139441" y="4274192"/>
            <a:ext cx="571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take product state to entangled state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26773-3EB7-4E0E-81B8-5139B168512B}"/>
                  </a:ext>
                </a:extLst>
              </p:cNvPr>
              <p:cNvSpPr txBox="1"/>
              <p:nvPr/>
            </p:nvSpPr>
            <p:spPr>
              <a:xfrm>
                <a:off x="2298350" y="4049053"/>
                <a:ext cx="283615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067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333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|11〉</m:t>
                      </m:r>
                    </m:oMath>
                  </m:oMathPara>
                </a14:m>
                <a:endParaRPr lang="nl-NL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26773-3EB7-4E0E-81B8-5139B1685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350" y="4049053"/>
                <a:ext cx="2836153" cy="1631216"/>
              </a:xfrm>
              <a:prstGeom prst="rect">
                <a:avLst/>
              </a:prstGeom>
              <a:blipFill>
                <a:blip r:embed="rId5"/>
                <a:stretch>
                  <a:fillRect b="-11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ABF0AF-D7CF-4584-9F2E-ECE4CE644DE1}"/>
                  </a:ext>
                </a:extLst>
              </p:cNvPr>
              <p:cNvSpPr txBox="1"/>
              <p:nvPr/>
            </p:nvSpPr>
            <p:spPr>
              <a:xfrm>
                <a:off x="1197279" y="3655124"/>
                <a:ext cx="28361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〉"/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|11〉</m:t>
                      </m:r>
                    </m:oMath>
                  </m:oMathPara>
                </a14:m>
                <a:endParaRPr lang="nl-NL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ABF0AF-D7CF-4584-9F2E-ECE4CE64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279" y="3655124"/>
                <a:ext cx="2836153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6E63DDB-02B2-4DDB-A080-57C6CFFA4A95}"/>
              </a:ext>
            </a:extLst>
          </p:cNvPr>
          <p:cNvSpPr txBox="1"/>
          <p:nvPr/>
        </p:nvSpPr>
        <p:spPr>
          <a:xfrm>
            <a:off x="8020103" y="3732947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sz="2400" dirty="0">
              <a:solidFill>
                <a:srgbClr val="E2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EDE8D01-37C0-4A09-8124-06C13C8A51BD}"/>
                  </a:ext>
                </a:extLst>
              </p:cNvPr>
              <p:cNvSpPr/>
              <p:nvPr/>
            </p:nvSpPr>
            <p:spPr>
              <a:xfrm>
                <a:off x="9140200" y="4626166"/>
                <a:ext cx="1945853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⊊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E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rgbClr val="E2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EDE8D01-37C0-4A09-8124-06C13C8A5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200" y="4626166"/>
                <a:ext cx="1945853" cy="476990"/>
              </a:xfrm>
              <a:prstGeom prst="rect">
                <a:avLst/>
              </a:prstGeom>
              <a:blipFill>
                <a:blip r:embed="rId7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2" descr="Bloch sphere - Wikipedia">
            <a:extLst>
              <a:ext uri="{FF2B5EF4-FFF2-40B4-BE49-F238E27FC236}">
                <a16:creationId xmlns:a16="http://schemas.microsoft.com/office/drawing/2014/main" id="{7102C34B-6B27-4C4F-B4B3-7AA6EA51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75" y="1208312"/>
            <a:ext cx="2584471" cy="27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A4E3E68D-D72A-9EDD-09B3-8B1E33B5483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0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Light-atom interactions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1E6E9-249D-42AA-8DF8-791C0AED9D10}"/>
                  </a:ext>
                </a:extLst>
              </p:cNvPr>
              <p:cNvSpPr txBox="1"/>
              <p:nvPr/>
            </p:nvSpPr>
            <p:spPr>
              <a:xfrm>
                <a:off x="9167177" y="954901"/>
                <a:ext cx="251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NL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1E6E9-249D-42AA-8DF8-791C0AED9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177" y="954901"/>
                <a:ext cx="251671" cy="369332"/>
              </a:xfrm>
              <a:prstGeom prst="rect">
                <a:avLst/>
              </a:prstGeom>
              <a:blipFill>
                <a:blip r:embed="rId2"/>
                <a:stretch>
                  <a:fillRect l="-29268" r="-29268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35E982-0D41-4DCC-8FB8-1A9895F0DE07}"/>
                  </a:ext>
                </a:extLst>
              </p:cNvPr>
              <p:cNvSpPr txBox="1"/>
              <p:nvPr/>
            </p:nvSpPr>
            <p:spPr>
              <a:xfrm>
                <a:off x="9147941" y="1897558"/>
                <a:ext cx="2773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NL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35E982-0D41-4DCC-8FB8-1A9895F0D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941" y="1897558"/>
                <a:ext cx="277320" cy="369332"/>
              </a:xfrm>
              <a:prstGeom prst="rect">
                <a:avLst/>
              </a:prstGeom>
              <a:blipFill>
                <a:blip r:embed="rId3"/>
                <a:stretch>
                  <a:fillRect l="-26667" r="-26667" b="-65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246DD2-A876-476E-AED3-7C38B12539AE}"/>
              </a:ext>
            </a:extLst>
          </p:cNvPr>
          <p:cNvCxnSpPr/>
          <p:nvPr/>
        </p:nvCxnSpPr>
        <p:spPr>
          <a:xfrm>
            <a:off x="9147941" y="2877916"/>
            <a:ext cx="18862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5994C1-22B9-4CA9-B018-909E45BD592F}"/>
              </a:ext>
            </a:extLst>
          </p:cNvPr>
          <p:cNvCxnSpPr/>
          <p:nvPr/>
        </p:nvCxnSpPr>
        <p:spPr>
          <a:xfrm>
            <a:off x="9147941" y="858616"/>
            <a:ext cx="18862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8F0C72-CF8D-4879-B379-9D5E781A3D0C}"/>
              </a:ext>
            </a:extLst>
          </p:cNvPr>
          <p:cNvCxnSpPr>
            <a:cxnSpLocks/>
          </p:cNvCxnSpPr>
          <p:nvPr/>
        </p:nvCxnSpPr>
        <p:spPr>
          <a:xfrm>
            <a:off x="9544050" y="1363441"/>
            <a:ext cx="0" cy="151447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326FA2-69AB-4846-9625-B89F814C66C4}"/>
              </a:ext>
            </a:extLst>
          </p:cNvPr>
          <p:cNvCxnSpPr>
            <a:cxnSpLocks/>
          </p:cNvCxnSpPr>
          <p:nvPr/>
        </p:nvCxnSpPr>
        <p:spPr>
          <a:xfrm>
            <a:off x="9544050" y="858616"/>
            <a:ext cx="0" cy="504825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AE6150-90DB-45C8-ABAB-7B2C46094755}"/>
              </a:ext>
            </a:extLst>
          </p:cNvPr>
          <p:cNvCxnSpPr/>
          <p:nvPr/>
        </p:nvCxnSpPr>
        <p:spPr>
          <a:xfrm>
            <a:off x="10264140" y="858616"/>
            <a:ext cx="0" cy="20193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F2729A-C8D0-4CBF-A8A3-0C9EF16193CC}"/>
                  </a:ext>
                </a:extLst>
              </p:cNvPr>
              <p:cNvSpPr txBox="1"/>
              <p:nvPr/>
            </p:nvSpPr>
            <p:spPr>
              <a:xfrm>
                <a:off x="10389392" y="1586601"/>
                <a:ext cx="2340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NL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F2729A-C8D0-4CBF-A8A3-0C9EF1619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392" y="1586601"/>
                <a:ext cx="234038" cy="369332"/>
              </a:xfrm>
              <a:prstGeom prst="rect">
                <a:avLst/>
              </a:prstGeom>
              <a:blipFill>
                <a:blip r:embed="rId4"/>
                <a:stretch>
                  <a:fillRect l="-28205" r="-30769" b="-65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C42CA1-B758-4B62-B13A-72FFAD4792FF}"/>
                  </a:ext>
                </a:extLst>
              </p:cNvPr>
              <p:cNvSpPr txBox="1"/>
              <p:nvPr/>
            </p:nvSpPr>
            <p:spPr>
              <a:xfrm>
                <a:off x="8667657" y="2721691"/>
                <a:ext cx="355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C42CA1-B758-4B62-B13A-72FFAD479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657" y="2721691"/>
                <a:ext cx="355033" cy="276999"/>
              </a:xfrm>
              <a:prstGeom prst="rect">
                <a:avLst/>
              </a:prstGeom>
              <a:blipFill>
                <a:blip r:embed="rId5"/>
                <a:stretch>
                  <a:fillRect l="-24138" t="-2174" r="-24138" b="-326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44526-3FA6-4002-A480-AD14B6110732}"/>
                  </a:ext>
                </a:extLst>
              </p:cNvPr>
              <p:cNvSpPr txBox="1"/>
              <p:nvPr/>
            </p:nvSpPr>
            <p:spPr>
              <a:xfrm>
                <a:off x="8642696" y="749648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44526-3FA6-4002-A480-AD14B611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696" y="749648"/>
                <a:ext cx="328873" cy="276999"/>
              </a:xfrm>
              <a:prstGeom prst="rect">
                <a:avLst/>
              </a:prstGeom>
              <a:blipFill>
                <a:blip r:embed="rId6"/>
                <a:stretch>
                  <a:fillRect l="-24074" t="-2222" r="-25926" b="-35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871AEC-0B9E-439F-8795-6CE225AFFC0B}"/>
                  </a:ext>
                </a:extLst>
              </p:cNvPr>
              <p:cNvSpPr txBox="1"/>
              <p:nvPr/>
            </p:nvSpPr>
            <p:spPr>
              <a:xfrm>
                <a:off x="710002" y="1324233"/>
                <a:ext cx="7575407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871AEC-0B9E-439F-8795-6CE225AFF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02" y="1324233"/>
                <a:ext cx="7575407" cy="698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F05F90CE-853D-474F-8C7E-1816AD90CB6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5752" y="3256531"/>
            <a:ext cx="4333875" cy="28488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158129-781F-43D5-8217-6D54BDE3401B}"/>
                  </a:ext>
                </a:extLst>
              </p:cNvPr>
              <p:cNvSpPr txBox="1"/>
              <p:nvPr/>
            </p:nvSpPr>
            <p:spPr>
              <a:xfrm>
                <a:off x="2706962" y="3732073"/>
                <a:ext cx="3387979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158129-781F-43D5-8217-6D54BDE34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962" y="3732073"/>
                <a:ext cx="3387979" cy="560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3B126FE-2625-42F1-A96A-D48A52AE58BD}"/>
              </a:ext>
            </a:extLst>
          </p:cNvPr>
          <p:cNvSpPr txBox="1"/>
          <p:nvPr/>
        </p:nvSpPr>
        <p:spPr>
          <a:xfrm>
            <a:off x="661562" y="3819947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Rabi oscillation:</a:t>
            </a:r>
            <a:endParaRPr lang="en-NL" dirty="0">
              <a:solidFill>
                <a:srgbClr val="C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DF3FD6-BD27-4777-A941-683B0EF8CB08}"/>
              </a:ext>
            </a:extLst>
          </p:cNvPr>
          <p:cNvCxnSpPr/>
          <p:nvPr/>
        </p:nvCxnSpPr>
        <p:spPr>
          <a:xfrm flipV="1">
            <a:off x="2766739" y="1834412"/>
            <a:ext cx="171450" cy="49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7D350C-A269-4AC7-B03A-06DE3339A855}"/>
                  </a:ext>
                </a:extLst>
              </p:cNvPr>
              <p:cNvSpPr txBox="1"/>
              <p:nvPr/>
            </p:nvSpPr>
            <p:spPr>
              <a:xfrm>
                <a:off x="1864148" y="2404809"/>
                <a:ext cx="392107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rad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7D350C-A269-4AC7-B03A-06DE3339A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148" y="2404809"/>
                <a:ext cx="3921073" cy="8183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4652B48-471F-4FB0-A75B-D24CAD39118F}"/>
              </a:ext>
            </a:extLst>
          </p:cNvPr>
          <p:cNvSpPr txBox="1"/>
          <p:nvPr/>
        </p:nvSpPr>
        <p:spPr>
          <a:xfrm>
            <a:off x="325200" y="2669632"/>
            <a:ext cx="203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 recoil: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43DCF1-A6DF-4800-9AB1-4DDA3BA6969B}"/>
                  </a:ext>
                </a:extLst>
              </p:cNvPr>
              <p:cNvSpPr txBox="1"/>
              <p:nvPr/>
            </p:nvSpPr>
            <p:spPr>
              <a:xfrm>
                <a:off x="540960" y="3246663"/>
                <a:ext cx="55946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Lamb-</a:t>
                </a:r>
                <a:r>
                  <a:rPr lang="en-US" dirty="0" err="1"/>
                  <a:t>Dicke</a:t>
                </a:r>
                <a:r>
                  <a:rPr lang="en-US" dirty="0"/>
                  <a:t> regime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: no motional excitation </a:t>
                </a:r>
                <a:endParaRPr lang="en-NL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43DCF1-A6DF-4800-9AB1-4DDA3BA6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60" y="3246663"/>
                <a:ext cx="5594660" cy="369332"/>
              </a:xfrm>
              <a:prstGeom prst="rect">
                <a:avLst/>
              </a:prstGeom>
              <a:blipFill>
                <a:blip r:embed="rId11"/>
                <a:stretch>
                  <a:fillRect l="-981" t="-10000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AE1F4B-7604-1185-D633-7F603D7FF4C7}"/>
              </a:ext>
            </a:extLst>
          </p:cNvPr>
          <p:cNvSpPr/>
          <p:nvPr/>
        </p:nvSpPr>
        <p:spPr>
          <a:xfrm>
            <a:off x="6345857" y="188754"/>
            <a:ext cx="1916326" cy="979049"/>
          </a:xfrm>
          <a:prstGeom prst="round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5D2DDE-AEC0-78B5-F5D3-92DAA45AF8B4}"/>
                  </a:ext>
                </a:extLst>
              </p:cNvPr>
              <p:cNvSpPr txBox="1"/>
              <p:nvPr/>
            </p:nvSpPr>
            <p:spPr>
              <a:xfrm>
                <a:off x="4256020" y="236201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5D2DDE-AEC0-78B5-F5D3-92DAA45A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020" y="236201"/>
                <a:ext cx="609600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965BC6A-8EC4-A21E-E41E-BD040707F0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4420" y="4393231"/>
            <a:ext cx="2591600" cy="185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Transition in Sr88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HQC lecture 1 2023/2024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7BF74-4FE6-49B0-9676-F25E386F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361" y="387541"/>
            <a:ext cx="5133975" cy="13049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BCD057-EBC2-4049-86B5-383CF1EC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65" y="453345"/>
            <a:ext cx="5222181" cy="548015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C41BAC-81B2-4403-91BB-936A7F74C4A7}"/>
              </a:ext>
            </a:extLst>
          </p:cNvPr>
          <p:cNvSpPr/>
          <p:nvPr/>
        </p:nvSpPr>
        <p:spPr>
          <a:xfrm rot="20770237">
            <a:off x="6598250" y="5112225"/>
            <a:ext cx="5339256" cy="40383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B12B76-DC85-47EB-BE9E-9ABBA9E542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5030" y="1699193"/>
            <a:ext cx="3302001" cy="519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77FD70-BDD8-4188-8EDC-3F218EB4C3B7}"/>
                  </a:ext>
                </a:extLst>
              </p:cNvPr>
              <p:cNvSpPr txBox="1"/>
              <p:nvPr/>
            </p:nvSpPr>
            <p:spPr>
              <a:xfrm>
                <a:off x="531432" y="2301825"/>
                <a:ext cx="3914776" cy="1767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88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9.27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−24</m:t>
                        </m:r>
                      </m:sup>
                    </m:sSup>
                  </m:oMath>
                </a14:m>
                <a:r>
                  <a:rPr lang="en-US" b="0" dirty="0"/>
                  <a:t> J/T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≈2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⋅5.6⋅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Hz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77FD70-BDD8-4188-8EDC-3F218EB4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2" y="2301825"/>
                <a:ext cx="3914776" cy="17670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5FC8941-6A17-4EB2-AF93-0FFDDE579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984" t="64136" r="6268" b="10192"/>
          <a:stretch/>
        </p:blipFill>
        <p:spPr>
          <a:xfrm>
            <a:off x="502828" y="3586792"/>
            <a:ext cx="1035051" cy="2843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370681-238E-404A-8FAC-EB9AF9EB9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214" t="41782" r="38481" b="22671"/>
          <a:stretch/>
        </p:blipFill>
        <p:spPr>
          <a:xfrm>
            <a:off x="502828" y="3914914"/>
            <a:ext cx="1035051" cy="384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439610-7084-4052-923E-E79EF6376093}"/>
                  </a:ext>
                </a:extLst>
              </p:cNvPr>
              <p:cNvSpPr txBox="1"/>
              <p:nvPr/>
            </p:nvSpPr>
            <p:spPr>
              <a:xfrm>
                <a:off x="1559031" y="392737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⋅7.4⋅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Hz</a:t>
                </a:r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439610-7084-4052-923E-E79EF6376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31" y="3927378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9367F1-AF0D-A36A-316B-866769B0215C}"/>
              </a:ext>
            </a:extLst>
          </p:cNvPr>
          <p:cNvSpPr/>
          <p:nvPr/>
        </p:nvSpPr>
        <p:spPr>
          <a:xfrm>
            <a:off x="6284248" y="272795"/>
            <a:ext cx="1916326" cy="979049"/>
          </a:xfrm>
          <a:prstGeom prst="round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1FAC74-7E28-4D9A-37DD-66F13739DE9E}"/>
                  </a:ext>
                </a:extLst>
              </p:cNvPr>
              <p:cNvSpPr txBox="1"/>
              <p:nvPr/>
            </p:nvSpPr>
            <p:spPr>
              <a:xfrm>
                <a:off x="4194411" y="320242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1FAC74-7E28-4D9A-37DD-66F13739D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411" y="320242"/>
                <a:ext cx="6096000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D3D6B0-69C6-D012-80E5-4F233866CC1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4825" y="3157638"/>
            <a:ext cx="2009775" cy="112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073181-7FB2-5CA6-279A-0C434172087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3776" y="4388564"/>
            <a:ext cx="2237721" cy="1032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D9BBE6-66A2-DEEC-6FA4-F939E6DB7665}"/>
                  </a:ext>
                </a:extLst>
              </p:cNvPr>
              <p:cNvSpPr txBox="1"/>
              <p:nvPr/>
            </p:nvSpPr>
            <p:spPr>
              <a:xfrm>
                <a:off x="291341" y="4820105"/>
                <a:ext cx="16942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D9BBE6-66A2-DEEC-6FA4-F939E6DB7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41" y="4820105"/>
                <a:ext cx="1694245" cy="276999"/>
              </a:xfrm>
              <a:prstGeom prst="rect">
                <a:avLst/>
              </a:prstGeom>
              <a:blipFill>
                <a:blip r:embed="rId10"/>
                <a:stretch>
                  <a:fillRect l="-1439" t="-4444" r="-1799" b="-1777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727E94-1BAD-B9E0-463A-DB646BC447D6}"/>
                  </a:ext>
                </a:extLst>
              </p:cNvPr>
              <p:cNvSpPr txBox="1"/>
              <p:nvPr/>
            </p:nvSpPr>
            <p:spPr>
              <a:xfrm>
                <a:off x="4188818" y="724445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727E94-1BAD-B9E0-463A-DB646BC4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818" y="724445"/>
                <a:ext cx="181139" cy="276999"/>
              </a:xfrm>
              <a:prstGeom prst="rect">
                <a:avLst/>
              </a:prstGeom>
              <a:blipFill>
                <a:blip r:embed="rId11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808E7-949C-1101-807E-1D42BBEBE277}"/>
                  </a:ext>
                </a:extLst>
              </p:cNvPr>
              <p:cNvSpPr txBox="1"/>
              <p:nvPr/>
            </p:nvSpPr>
            <p:spPr>
              <a:xfrm>
                <a:off x="4128481" y="2798798"/>
                <a:ext cx="1432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=2.99⋅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808E7-949C-1101-807E-1D42BBEBE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481" y="2798798"/>
                <a:ext cx="1432315" cy="276999"/>
              </a:xfrm>
              <a:prstGeom prst="rect">
                <a:avLst/>
              </a:prstGeom>
              <a:blipFill>
                <a:blip r:embed="rId12"/>
                <a:stretch>
                  <a:fillRect l="-2128" t="-4348" r="-1277" b="-652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4EF832-39BB-271A-B807-B677CF242D01}"/>
                  </a:ext>
                </a:extLst>
              </p:cNvPr>
              <p:cNvSpPr txBox="1"/>
              <p:nvPr/>
            </p:nvSpPr>
            <p:spPr>
              <a:xfrm>
                <a:off x="5834005" y="2623857"/>
                <a:ext cx="759374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4EF832-39BB-271A-B807-B677CF242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005" y="2623857"/>
                <a:ext cx="759374" cy="5260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73F9FF-ADBF-652F-605F-B84C46E7C532}"/>
                  </a:ext>
                </a:extLst>
              </p:cNvPr>
              <p:cNvSpPr txBox="1"/>
              <p:nvPr/>
            </p:nvSpPr>
            <p:spPr>
              <a:xfrm>
                <a:off x="229150" y="5412662"/>
                <a:ext cx="1739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73F9FF-ADBF-652F-605F-B84C46E7C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50" y="5412662"/>
                <a:ext cx="1739451" cy="276999"/>
              </a:xfrm>
              <a:prstGeom prst="rect">
                <a:avLst/>
              </a:prstGeom>
              <a:blipFill>
                <a:blip r:embed="rId14"/>
                <a:stretch>
                  <a:fillRect l="-2807" t="-4444" r="-2456" b="-88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156D42-4927-94C5-8742-E2899BD6A008}"/>
                  </a:ext>
                </a:extLst>
              </p:cNvPr>
              <p:cNvSpPr txBox="1"/>
              <p:nvPr/>
            </p:nvSpPr>
            <p:spPr>
              <a:xfrm>
                <a:off x="2352626" y="5047248"/>
                <a:ext cx="1038489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𝑙𝑎𝑠𝑒𝑟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156D42-4927-94C5-8742-E2899BD6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626" y="5047248"/>
                <a:ext cx="1038489" cy="5653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1775FA-00F2-D872-FB63-D96D67E87AFF}"/>
              </a:ext>
            </a:extLst>
          </p:cNvPr>
          <p:cNvSpPr/>
          <p:nvPr/>
        </p:nvSpPr>
        <p:spPr>
          <a:xfrm>
            <a:off x="83788" y="4705379"/>
            <a:ext cx="3639792" cy="1200900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2B98A7-7336-C651-871D-D1DFCC0FDE3A}"/>
              </a:ext>
            </a:extLst>
          </p:cNvPr>
          <p:cNvSpPr/>
          <p:nvPr/>
        </p:nvSpPr>
        <p:spPr>
          <a:xfrm>
            <a:off x="3935067" y="2454162"/>
            <a:ext cx="2755141" cy="1789548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FC7BF2-BCAF-73A3-EE1B-FD4A3D3E28E8}"/>
                  </a:ext>
                </a:extLst>
              </p:cNvPr>
              <p:cNvSpPr txBox="1"/>
              <p:nvPr/>
            </p:nvSpPr>
            <p:spPr>
              <a:xfrm>
                <a:off x="2376733" y="2484697"/>
                <a:ext cx="1011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FC7BF2-BCAF-73A3-EE1B-FD4A3D3E2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733" y="2484697"/>
                <a:ext cx="1011559" cy="276999"/>
              </a:xfrm>
              <a:prstGeom prst="rect">
                <a:avLst/>
              </a:prstGeom>
              <a:blipFill>
                <a:blip r:embed="rId16"/>
                <a:stretch>
                  <a:fillRect l="-4819" r="-4819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B2409E-1E7B-F5AA-7243-63A4214DE812}"/>
                  </a:ext>
                </a:extLst>
              </p:cNvPr>
              <p:cNvSpPr txBox="1"/>
              <p:nvPr/>
            </p:nvSpPr>
            <p:spPr>
              <a:xfrm>
                <a:off x="4234328" y="5279514"/>
                <a:ext cx="225401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Calculate the speed of </a:t>
                </a:r>
              </a:p>
              <a:p>
                <a:r>
                  <a:rPr lang="en-US" dirty="0">
                    <a:solidFill>
                      <a:srgbClr val="00B0F0"/>
                    </a:solidFill>
                  </a:rPr>
                  <a:t>the Quantum Computer</a:t>
                </a:r>
              </a:p>
              <a:p>
                <a:r>
                  <a:rPr lang="en-US" dirty="0">
                    <a:solidFill>
                      <a:srgbClr val="00B0F0"/>
                    </a:solidFill>
                  </a:rPr>
                  <a:t>(e.g.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)</a:t>
                </a:r>
                <a:endParaRPr lang="en-NL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B2409E-1E7B-F5AA-7243-63A4214D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328" y="5279514"/>
                <a:ext cx="2254015" cy="830997"/>
              </a:xfrm>
              <a:prstGeom prst="rect">
                <a:avLst/>
              </a:prstGeom>
              <a:blipFill>
                <a:blip r:embed="rId17"/>
                <a:stretch>
                  <a:fillRect l="-6504" t="-9559" r="-5962" b="-1691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30D89F-C4DF-0728-9844-5DDA3266C051}"/>
                  </a:ext>
                </a:extLst>
              </p:cNvPr>
              <p:cNvSpPr txBox="1"/>
              <p:nvPr/>
            </p:nvSpPr>
            <p:spPr>
              <a:xfrm>
                <a:off x="501241" y="432606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6.626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Js</a:t>
                </a:r>
                <a:endParaRPr lang="en-US" b="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30D89F-C4DF-0728-9844-5DDA3266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41" y="4326066"/>
                <a:ext cx="6096000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46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A4E3E68D-D72A-9EDD-09B3-8B1E33B5483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transition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45E7C-0C4C-4728-BF03-CCE2796C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92" y="627372"/>
            <a:ext cx="4559508" cy="4181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2866C0-20AB-4CD1-8684-1872DD2C39D6}"/>
              </a:ext>
            </a:extLst>
          </p:cNvPr>
          <p:cNvSpPr txBox="1"/>
          <p:nvPr/>
        </p:nvSpPr>
        <p:spPr>
          <a:xfrm>
            <a:off x="592667" y="937373"/>
            <a:ext cx="5503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Three level system</a:t>
            </a:r>
          </a:p>
          <a:p>
            <a:endParaRPr lang="en-US" sz="2400" dirty="0"/>
          </a:p>
          <a:p>
            <a:r>
              <a:rPr lang="en-US" sz="2400" dirty="0"/>
              <a:t>Pump laser (p) and coupling laser (c)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D6FFCF-38A0-452E-8DEA-8D82FF27CD91}"/>
                  </a:ext>
                </a:extLst>
              </p:cNvPr>
              <p:cNvSpPr txBox="1"/>
              <p:nvPr/>
            </p:nvSpPr>
            <p:spPr>
              <a:xfrm>
                <a:off x="279400" y="2729080"/>
                <a:ext cx="7463197" cy="1148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</a:t>
                </a:r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D6FFCF-38A0-452E-8DEA-8D82FF27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2729080"/>
                <a:ext cx="7463197" cy="1148135"/>
              </a:xfrm>
              <a:prstGeom prst="rect">
                <a:avLst/>
              </a:prstGeom>
              <a:blipFill>
                <a:blip r:embed="rId3"/>
                <a:stretch>
                  <a:fillRect l="-1144" t="-159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D5EB0B-C5B6-4A99-8081-206D62EBD6D1}"/>
                  </a:ext>
                </a:extLst>
              </p:cNvPr>
              <p:cNvSpPr txBox="1"/>
              <p:nvPr/>
            </p:nvSpPr>
            <p:spPr>
              <a:xfrm>
                <a:off x="279400" y="4556601"/>
                <a:ext cx="6521464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|0⟩⟨0|+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|1⟩⟨1|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|2⟩⟨2|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|2⟩⟨2|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D5EB0B-C5B6-4A99-8081-206D62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4556601"/>
                <a:ext cx="6521464" cy="501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3EE86D-BF7A-46DB-9E68-A1F7FBC27836}"/>
                  </a:ext>
                </a:extLst>
              </p:cNvPr>
              <p:cNvSpPr txBox="1"/>
              <p:nvPr/>
            </p:nvSpPr>
            <p:spPr>
              <a:xfrm>
                <a:off x="356444" y="3994063"/>
                <a:ext cx="292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|1⟩⟨1|−ℏ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|2⟩⟨2|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3EE86D-BF7A-46DB-9E68-A1F7FBC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4" y="3994063"/>
                <a:ext cx="2928622" cy="276999"/>
              </a:xfrm>
              <a:prstGeom prst="rect">
                <a:avLst/>
              </a:prstGeom>
              <a:blipFill>
                <a:blip r:embed="rId5"/>
                <a:stretch>
                  <a:fillRect l="-1247" t="-2174" r="-2495" b="-326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E3F591-1AEB-8BF3-AF6F-B7365070D690}"/>
              </a:ext>
            </a:extLst>
          </p:cNvPr>
          <p:cNvSpPr/>
          <p:nvPr/>
        </p:nvSpPr>
        <p:spPr>
          <a:xfrm>
            <a:off x="6284248" y="272795"/>
            <a:ext cx="1916326" cy="979049"/>
          </a:xfrm>
          <a:prstGeom prst="round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23AD77-261F-7BEF-E5B3-21A2FCADA5A4}"/>
                  </a:ext>
                </a:extLst>
              </p:cNvPr>
              <p:cNvSpPr txBox="1"/>
              <p:nvPr/>
            </p:nvSpPr>
            <p:spPr>
              <a:xfrm>
                <a:off x="4194411" y="320242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23AD77-261F-7BEF-E5B3-21A2FCADA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411" y="320242"/>
                <a:ext cx="609600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47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transition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45E7C-0C4C-4728-BF03-CCE2796C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92" y="627372"/>
            <a:ext cx="4559508" cy="4181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990D8F-44F9-451C-86AE-7A1EB6B8E47A}"/>
                  </a:ext>
                </a:extLst>
              </p:cNvPr>
              <p:cNvSpPr txBox="1"/>
              <p:nvPr/>
            </p:nvSpPr>
            <p:spPr>
              <a:xfrm>
                <a:off x="237067" y="790213"/>
                <a:ext cx="7357592" cy="801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</a:t>
                </a:r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990D8F-44F9-451C-86AE-7A1EB6B8E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7" y="790213"/>
                <a:ext cx="7357592" cy="801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6ECDA-1E5B-468D-ABFD-D2013BFC6165}"/>
                  </a:ext>
                </a:extLst>
              </p:cNvPr>
              <p:cNvSpPr txBox="1"/>
              <p:nvPr/>
            </p:nvSpPr>
            <p:spPr>
              <a:xfrm>
                <a:off x="160867" y="1769061"/>
                <a:ext cx="6521464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|0⟩⟨0|+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|1⟩⟨1|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|2⟩⟨2|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|2⟩⟨2|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D6ECDA-1E5B-468D-ABFD-D2013BFC6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67" y="1769061"/>
                <a:ext cx="6521464" cy="501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E583A8-D089-4FE0-A476-BE4E2554C03C}"/>
                  </a:ext>
                </a:extLst>
              </p:cNvPr>
              <p:cNvSpPr txBox="1"/>
              <p:nvPr/>
            </p:nvSpPr>
            <p:spPr>
              <a:xfrm>
                <a:off x="237067" y="1425183"/>
                <a:ext cx="292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|1⟩⟨1|−ℏ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|2⟩⟨2|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E583A8-D089-4FE0-A476-BE4E2554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7" y="1425183"/>
                <a:ext cx="2928622" cy="276999"/>
              </a:xfrm>
              <a:prstGeom prst="rect">
                <a:avLst/>
              </a:prstGeom>
              <a:blipFill>
                <a:blip r:embed="rId5"/>
                <a:stretch>
                  <a:fillRect l="-1458" t="-2222" r="-2708" b="-35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490721-B889-473B-8C41-C72EA95110F3}"/>
                  </a:ext>
                </a:extLst>
              </p:cNvPr>
              <p:cNvSpPr txBox="1"/>
              <p:nvPr/>
            </p:nvSpPr>
            <p:spPr>
              <a:xfrm>
                <a:off x="1998356" y="2670360"/>
                <a:ext cx="41215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𝑑𝑒𝑡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NL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490721-B889-473B-8C41-C72EA9511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56" y="2670360"/>
                <a:ext cx="4121513" cy="276999"/>
              </a:xfrm>
              <a:prstGeom prst="rect">
                <a:avLst/>
              </a:prstGeom>
              <a:blipFill>
                <a:blip r:embed="rId6"/>
                <a:stretch>
                  <a:fillRect l="-888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D7FD9D-2131-4611-92D1-FE48182D46B5}"/>
                  </a:ext>
                </a:extLst>
              </p:cNvPr>
              <p:cNvSpPr txBox="1"/>
              <p:nvPr/>
            </p:nvSpPr>
            <p:spPr>
              <a:xfrm>
                <a:off x="2440297" y="3106358"/>
                <a:ext cx="6359754" cy="34054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D7FD9D-2131-4611-92D1-FE48182D4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97" y="3106358"/>
                <a:ext cx="6359754" cy="3405419"/>
              </a:xfrm>
              <a:prstGeom prst="rect">
                <a:avLst/>
              </a:prstGeom>
              <a:blipFill>
                <a:blip r:embed="rId7"/>
                <a:stretch>
                  <a:fillRect l="-13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hape&#10;&#10;Description automatically generated">
            <a:extLst>
              <a:ext uri="{FF2B5EF4-FFF2-40B4-BE49-F238E27FC236}">
                <a16:creationId xmlns:a16="http://schemas.microsoft.com/office/drawing/2014/main" id="{AFAE009B-FBC4-780D-94DB-251F1CDED6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3" y="3910642"/>
            <a:ext cx="1923223" cy="19769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BF3924-882A-8482-8C5A-3830CF5DC988}"/>
              </a:ext>
            </a:extLst>
          </p:cNvPr>
          <p:cNvSpPr/>
          <p:nvPr/>
        </p:nvSpPr>
        <p:spPr>
          <a:xfrm>
            <a:off x="9178312" y="5007145"/>
            <a:ext cx="1916326" cy="979049"/>
          </a:xfrm>
          <a:prstGeom prst="round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944DD-79FE-CB0B-851D-3A3FE01B3372}"/>
                  </a:ext>
                </a:extLst>
              </p:cNvPr>
              <p:cNvSpPr txBox="1"/>
              <p:nvPr/>
            </p:nvSpPr>
            <p:spPr>
              <a:xfrm>
                <a:off x="7088475" y="5054592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944DD-79FE-CB0B-851D-3A3FE01B3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475" y="5054592"/>
                <a:ext cx="6096000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41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transition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45E7C-0C4C-4728-BF03-CCE2796C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92" y="627372"/>
            <a:ext cx="4559508" cy="4181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D7FD9D-2131-4611-92D1-FE48182D46B5}"/>
                  </a:ext>
                </a:extLst>
              </p:cNvPr>
              <p:cNvSpPr txBox="1"/>
              <p:nvPr/>
            </p:nvSpPr>
            <p:spPr>
              <a:xfrm>
                <a:off x="293997" y="716311"/>
                <a:ext cx="3795403" cy="20986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D7FD9D-2131-4611-92D1-FE48182D4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97" y="716311"/>
                <a:ext cx="3795403" cy="2098651"/>
              </a:xfrm>
              <a:prstGeom prst="rect">
                <a:avLst/>
              </a:prstGeom>
              <a:blipFill>
                <a:blip r:embed="rId3"/>
                <a:stretch>
                  <a:fillRect l="-224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CA97C07-E093-45EC-9D7A-FDB4F37DCFA6}"/>
              </a:ext>
            </a:extLst>
          </p:cNvPr>
          <p:cNvSpPr txBox="1"/>
          <p:nvPr/>
        </p:nvSpPr>
        <p:spPr>
          <a:xfrm>
            <a:off x="4265202" y="2790696"/>
            <a:ext cx="477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Adiabatic elimination</a:t>
            </a:r>
            <a:endParaRPr lang="en-NL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3D9EF4-1D08-439D-AFA8-8FF4C73413E7}"/>
                  </a:ext>
                </a:extLst>
              </p:cNvPr>
              <p:cNvSpPr txBox="1"/>
              <p:nvPr/>
            </p:nvSpPr>
            <p:spPr>
              <a:xfrm>
                <a:off x="4375804" y="1101480"/>
                <a:ext cx="2857705" cy="1328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3D9EF4-1D08-439D-AFA8-8FF4C734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4" y="1101480"/>
                <a:ext cx="2857705" cy="1328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24D9AEA7-75A0-45DD-8971-8CE0D832E12D}"/>
              </a:ext>
            </a:extLst>
          </p:cNvPr>
          <p:cNvSpPr/>
          <p:nvPr/>
        </p:nvSpPr>
        <p:spPr>
          <a:xfrm>
            <a:off x="2838466" y="855837"/>
            <a:ext cx="1625600" cy="369332"/>
          </a:xfrm>
          <a:prstGeom prst="mathMultiply">
            <a:avLst>
              <a:gd name="adj1" fmla="val 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1345726A-9E71-47C6-8B8F-BCE00FC1A6DD}"/>
              </a:ext>
            </a:extLst>
          </p:cNvPr>
          <p:cNvSpPr/>
          <p:nvPr/>
        </p:nvSpPr>
        <p:spPr>
          <a:xfrm>
            <a:off x="2701511" y="1381768"/>
            <a:ext cx="1625600" cy="369332"/>
          </a:xfrm>
          <a:prstGeom prst="mathMultiply">
            <a:avLst>
              <a:gd name="adj1" fmla="val 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521548-88D7-4050-9037-F9BB04552CED}"/>
              </a:ext>
            </a:extLst>
          </p:cNvPr>
          <p:cNvCxnSpPr/>
          <p:nvPr/>
        </p:nvCxnSpPr>
        <p:spPr>
          <a:xfrm flipH="1" flipV="1">
            <a:off x="3801533" y="1854200"/>
            <a:ext cx="762000" cy="86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5D951E-A9B4-4A55-8ECF-86CA0E27CB61}"/>
              </a:ext>
            </a:extLst>
          </p:cNvPr>
          <p:cNvCxnSpPr>
            <a:cxnSpLocks/>
          </p:cNvCxnSpPr>
          <p:nvPr/>
        </p:nvCxnSpPr>
        <p:spPr>
          <a:xfrm flipH="1" flipV="1">
            <a:off x="4089400" y="1241738"/>
            <a:ext cx="522826" cy="143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D3C2E0-189B-416A-9D5D-81206B485664}"/>
                  </a:ext>
                </a:extLst>
              </p:cNvPr>
              <p:cNvSpPr txBox="1"/>
              <p:nvPr/>
            </p:nvSpPr>
            <p:spPr>
              <a:xfrm>
                <a:off x="552876" y="3609623"/>
                <a:ext cx="5687057" cy="1697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D3C2E0-189B-416A-9D5D-81206B48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6" y="3609623"/>
                <a:ext cx="5687057" cy="1697452"/>
              </a:xfrm>
              <a:prstGeom prst="rect">
                <a:avLst/>
              </a:prstGeom>
              <a:blipFill>
                <a:blip r:embed="rId5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9565F5F-B7AF-41F1-96AF-88040D28D8FF}"/>
              </a:ext>
            </a:extLst>
          </p:cNvPr>
          <p:cNvSpPr txBox="1"/>
          <p:nvPr/>
        </p:nvSpPr>
        <p:spPr>
          <a:xfrm>
            <a:off x="1318903" y="5444067"/>
            <a:ext cx="508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Effectively a two-level system!</a:t>
            </a:r>
            <a:endParaRPr lang="en-NL" dirty="0">
              <a:solidFill>
                <a:srgbClr val="C0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C6276D-8AA8-8719-1260-70C129562701}"/>
              </a:ext>
            </a:extLst>
          </p:cNvPr>
          <p:cNvSpPr/>
          <p:nvPr/>
        </p:nvSpPr>
        <p:spPr>
          <a:xfrm>
            <a:off x="7454287" y="5054711"/>
            <a:ext cx="1916326" cy="979049"/>
          </a:xfrm>
          <a:prstGeom prst="round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DF2509-2032-593B-BA6A-120CD37B67DE}"/>
                  </a:ext>
                </a:extLst>
              </p:cNvPr>
              <p:cNvSpPr txBox="1"/>
              <p:nvPr/>
            </p:nvSpPr>
            <p:spPr>
              <a:xfrm>
                <a:off x="5364450" y="5102158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DF2509-2032-593B-BA6A-120CD37B6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50" y="5102158"/>
                <a:ext cx="609600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76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transition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45E7C-0C4C-4728-BF03-CCE2796C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92" y="627372"/>
            <a:ext cx="4559508" cy="4181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D3C2E0-189B-416A-9D5D-81206B485664}"/>
                  </a:ext>
                </a:extLst>
              </p:cNvPr>
              <p:cNvSpPr txBox="1"/>
              <p:nvPr/>
            </p:nvSpPr>
            <p:spPr>
              <a:xfrm>
                <a:off x="679876" y="1162756"/>
                <a:ext cx="5687057" cy="1697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D3C2E0-189B-416A-9D5D-81206B48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76" y="1162756"/>
                <a:ext cx="5687057" cy="1697452"/>
              </a:xfrm>
              <a:prstGeom prst="rect">
                <a:avLst/>
              </a:prstGeom>
              <a:blipFill>
                <a:blip r:embed="rId3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9565F5F-B7AF-41F1-96AF-88040D28D8FF}"/>
              </a:ext>
            </a:extLst>
          </p:cNvPr>
          <p:cNvSpPr txBox="1"/>
          <p:nvPr/>
        </p:nvSpPr>
        <p:spPr>
          <a:xfrm>
            <a:off x="1445903" y="2997200"/>
            <a:ext cx="508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Effectively a two-level system!</a:t>
            </a:r>
            <a:endParaRPr lang="en-NL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288A01-634A-4284-B275-D37FE7DE2724}"/>
                  </a:ext>
                </a:extLst>
              </p:cNvPr>
              <p:cNvSpPr txBox="1"/>
              <p:nvPr/>
            </p:nvSpPr>
            <p:spPr>
              <a:xfrm>
                <a:off x="679876" y="3694596"/>
                <a:ext cx="221208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288A01-634A-4284-B275-D37FE7DE2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76" y="3694596"/>
                <a:ext cx="2212080" cy="299249"/>
              </a:xfrm>
              <a:prstGeom prst="rect">
                <a:avLst/>
              </a:prstGeom>
              <a:blipFill>
                <a:blip r:embed="rId4"/>
                <a:stretch>
                  <a:fillRect l="-2210" r="-3867" b="-3061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30A97B-79E9-4BD9-995E-FF5EF8A96079}"/>
                  </a:ext>
                </a:extLst>
              </p:cNvPr>
              <p:cNvSpPr txBox="1"/>
              <p:nvPr/>
            </p:nvSpPr>
            <p:spPr>
              <a:xfrm>
                <a:off x="665163" y="4196362"/>
                <a:ext cx="2052613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30A97B-79E9-4BD9-995E-FF5EF8A96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63" y="4196362"/>
                <a:ext cx="2052613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30E47F-369B-4370-8D97-C1900F3BCE6A}"/>
                  </a:ext>
                </a:extLst>
              </p:cNvPr>
              <p:cNvSpPr txBox="1"/>
              <p:nvPr/>
            </p:nvSpPr>
            <p:spPr>
              <a:xfrm>
                <a:off x="665163" y="5009226"/>
                <a:ext cx="1898468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30E47F-369B-4370-8D97-C1900F3B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63" y="5009226"/>
                <a:ext cx="1898468" cy="4898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2E349B-CE9F-4F0D-BF86-368484C97881}"/>
                  </a:ext>
                </a:extLst>
              </p:cNvPr>
              <p:cNvSpPr txBox="1"/>
              <p:nvPr/>
            </p:nvSpPr>
            <p:spPr>
              <a:xfrm>
                <a:off x="3698047" y="3998398"/>
                <a:ext cx="1042785" cy="5337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2E349B-CE9F-4F0D-BF86-368484C97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047" y="3998398"/>
                <a:ext cx="1042785" cy="533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1C281F-72E4-409D-8779-BBF31E60E551}"/>
                  </a:ext>
                </a:extLst>
              </p:cNvPr>
              <p:cNvSpPr txBox="1"/>
              <p:nvPr/>
            </p:nvSpPr>
            <p:spPr>
              <a:xfrm>
                <a:off x="3668323" y="4728700"/>
                <a:ext cx="2282933" cy="561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1C281F-72E4-409D-8779-BBF31E60E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323" y="4728700"/>
                <a:ext cx="2282933" cy="561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00364F-320C-E521-0D7A-37DEB28D26FA}"/>
              </a:ext>
            </a:extLst>
          </p:cNvPr>
          <p:cNvSpPr/>
          <p:nvPr/>
        </p:nvSpPr>
        <p:spPr>
          <a:xfrm>
            <a:off x="7454287" y="5054711"/>
            <a:ext cx="1916326" cy="979049"/>
          </a:xfrm>
          <a:prstGeom prst="round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C160B-7295-787E-ABA4-77C34C071445}"/>
                  </a:ext>
                </a:extLst>
              </p:cNvPr>
              <p:cNvSpPr txBox="1"/>
              <p:nvPr/>
            </p:nvSpPr>
            <p:spPr>
              <a:xfrm>
                <a:off x="5364450" y="5102158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C160B-7295-787E-ABA4-77C34C07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50" y="5102158"/>
                <a:ext cx="6096000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9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transition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45E7C-0C4C-4728-BF03-CCE2796C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92" y="627372"/>
            <a:ext cx="4559508" cy="4181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288A01-634A-4284-B275-D37FE7DE2724}"/>
                  </a:ext>
                </a:extLst>
              </p:cNvPr>
              <p:cNvSpPr txBox="1"/>
              <p:nvPr/>
            </p:nvSpPr>
            <p:spPr>
              <a:xfrm>
                <a:off x="824620" y="1236313"/>
                <a:ext cx="221208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288A01-634A-4284-B275-D37FE7DE2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20" y="1236313"/>
                <a:ext cx="2212080" cy="299249"/>
              </a:xfrm>
              <a:prstGeom prst="rect">
                <a:avLst/>
              </a:prstGeom>
              <a:blipFill>
                <a:blip r:embed="rId3"/>
                <a:stretch>
                  <a:fillRect l="-2204" t="-2041" r="-3857" b="-285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30A97B-79E9-4BD9-995E-FF5EF8A96079}"/>
                  </a:ext>
                </a:extLst>
              </p:cNvPr>
              <p:cNvSpPr txBox="1"/>
              <p:nvPr/>
            </p:nvSpPr>
            <p:spPr>
              <a:xfrm>
                <a:off x="809907" y="1738079"/>
                <a:ext cx="2052613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30A97B-79E9-4BD9-995E-FF5EF8A96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07" y="1738079"/>
                <a:ext cx="2052613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30E47F-369B-4370-8D97-C1900F3BCE6A}"/>
                  </a:ext>
                </a:extLst>
              </p:cNvPr>
              <p:cNvSpPr txBox="1"/>
              <p:nvPr/>
            </p:nvSpPr>
            <p:spPr>
              <a:xfrm>
                <a:off x="809907" y="2550943"/>
                <a:ext cx="1898468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30E47F-369B-4370-8D97-C1900F3B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07" y="2550943"/>
                <a:ext cx="1898468" cy="4898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2E349B-CE9F-4F0D-BF86-368484C97881}"/>
                  </a:ext>
                </a:extLst>
              </p:cNvPr>
              <p:cNvSpPr txBox="1"/>
              <p:nvPr/>
            </p:nvSpPr>
            <p:spPr>
              <a:xfrm>
                <a:off x="3842791" y="1540115"/>
                <a:ext cx="1042785" cy="5337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2E349B-CE9F-4F0D-BF86-368484C97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91" y="1540115"/>
                <a:ext cx="1042785" cy="533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1C281F-72E4-409D-8779-BBF31E60E551}"/>
                  </a:ext>
                </a:extLst>
              </p:cNvPr>
              <p:cNvSpPr txBox="1"/>
              <p:nvPr/>
            </p:nvSpPr>
            <p:spPr>
              <a:xfrm>
                <a:off x="3813067" y="2270417"/>
                <a:ext cx="2282933" cy="561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1C281F-72E4-409D-8779-BBF31E60E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067" y="2270417"/>
                <a:ext cx="2282933" cy="561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8DF5E9-106E-46AE-9634-7440137CF770}"/>
                  </a:ext>
                </a:extLst>
              </p:cNvPr>
              <p:cNvSpPr txBox="1"/>
              <p:nvPr/>
            </p:nvSpPr>
            <p:spPr>
              <a:xfrm>
                <a:off x="809907" y="3402593"/>
                <a:ext cx="6617580" cy="2259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that:</a:t>
                </a:r>
              </a:p>
              <a:p>
                <a:endParaRPr lang="en-US" dirty="0"/>
              </a:p>
              <a:p>
                <a:r>
                  <a:rPr lang="en-US" b="0" dirty="0"/>
                  <a:t>Effective </a:t>
                </a:r>
                <a:r>
                  <a:rPr lang="en-US" dirty="0"/>
                  <a:t>Rabi frequency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Spontaneous emission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 for good two-photon transitions: high intensity, high detuning</a:t>
                </a:r>
                <a:endParaRPr lang="en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8DF5E9-106E-46AE-9634-7440137CF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07" y="3402593"/>
                <a:ext cx="6617580" cy="2259593"/>
              </a:xfrm>
              <a:prstGeom prst="rect">
                <a:avLst/>
              </a:prstGeom>
              <a:blipFill>
                <a:blip r:embed="rId8"/>
                <a:stretch>
                  <a:fillRect l="-829" t="-1348" b="-323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2A134A48-ABED-2F6F-6566-77A2406214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78" y="3148160"/>
            <a:ext cx="1746522" cy="189116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10F5EC-215D-FFAC-FBC1-E6C8A3A2AF98}"/>
              </a:ext>
            </a:extLst>
          </p:cNvPr>
          <p:cNvSpPr/>
          <p:nvPr/>
        </p:nvSpPr>
        <p:spPr>
          <a:xfrm>
            <a:off x="7454287" y="5054711"/>
            <a:ext cx="1916326" cy="979049"/>
          </a:xfrm>
          <a:prstGeom prst="round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7EC79-EFB3-AF4C-DF3F-AFF6DE21D7C8}"/>
                  </a:ext>
                </a:extLst>
              </p:cNvPr>
              <p:cNvSpPr txBox="1"/>
              <p:nvPr/>
            </p:nvSpPr>
            <p:spPr>
              <a:xfrm>
                <a:off x="5364450" y="5102158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7EC79-EFB3-AF4C-DF3F-AFF6DE21D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50" y="5102158"/>
                <a:ext cx="6096000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9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Rydberg interactions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BB8C9-9500-47DC-A4E2-B20AF82B9A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799" y="1493454"/>
            <a:ext cx="356235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BA5F9-4E40-4BF4-BBBB-71A2EB3F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06" y="2473356"/>
            <a:ext cx="3643306" cy="735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A8DB57-D18D-47C6-AABE-4DB78A7EDF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31" y="4515212"/>
            <a:ext cx="5111094" cy="757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CE1A2B-73EE-4CA8-856E-2AC73756CA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572" y="5364545"/>
            <a:ext cx="5011495" cy="46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AD8513-C544-47B9-9B27-3ABD4CA0D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787" y="146138"/>
            <a:ext cx="5269788" cy="3989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7D1260-84D1-42FB-9D7A-516158065F6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19351" y="5029855"/>
            <a:ext cx="2638425" cy="76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A98280-ADE2-4712-9807-BA5F90D4F7F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37078" y="4123985"/>
            <a:ext cx="3476625" cy="704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4422C0-C372-4EF2-A38F-4DAE3A64D05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32991" y="4370711"/>
            <a:ext cx="904875" cy="285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E32030-6922-4FE9-AAD9-4A103453952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94975" y="5382280"/>
            <a:ext cx="2000250" cy="40957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1349DF-55B6-4D3F-A5D5-13CB72F0E54E}"/>
              </a:ext>
            </a:extLst>
          </p:cNvPr>
          <p:cNvCxnSpPr>
            <a:cxnSpLocks/>
          </p:cNvCxnSpPr>
          <p:nvPr/>
        </p:nvCxnSpPr>
        <p:spPr>
          <a:xfrm flipV="1">
            <a:off x="5689600" y="4621193"/>
            <a:ext cx="1604087" cy="27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7FCDAA-095D-4727-9C42-BD70E44EB8FE}"/>
              </a:ext>
            </a:extLst>
          </p:cNvPr>
          <p:cNvCxnSpPr>
            <a:cxnSpLocks/>
          </p:cNvCxnSpPr>
          <p:nvPr/>
        </p:nvCxnSpPr>
        <p:spPr>
          <a:xfrm>
            <a:off x="5689600" y="5003680"/>
            <a:ext cx="1896533" cy="26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B5BEEA-42BC-4303-99CD-A302674FCAC3}"/>
              </a:ext>
            </a:extLst>
          </p:cNvPr>
          <p:cNvSpPr txBox="1"/>
          <p:nvPr/>
        </p:nvSpPr>
        <p:spPr>
          <a:xfrm>
            <a:off x="10813703" y="4123985"/>
            <a:ext cx="128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Dipole-dipole</a:t>
            </a:r>
            <a:endParaRPr lang="en-NL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953EB0-CFA9-42B6-A3BD-7C61421A6298}"/>
              </a:ext>
            </a:extLst>
          </p:cNvPr>
          <p:cNvSpPr txBox="1"/>
          <p:nvPr/>
        </p:nvSpPr>
        <p:spPr>
          <a:xfrm>
            <a:off x="10381903" y="5150018"/>
            <a:ext cx="128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Van der Waals</a:t>
            </a:r>
            <a:endParaRPr lang="en-NL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949A0D-CE8B-44A4-BB36-3766C37B6F8D}"/>
              </a:ext>
            </a:extLst>
          </p:cNvPr>
          <p:cNvCxnSpPr>
            <a:cxnSpLocks/>
          </p:cNvCxnSpPr>
          <p:nvPr/>
        </p:nvCxnSpPr>
        <p:spPr>
          <a:xfrm>
            <a:off x="4375149" y="4210050"/>
            <a:ext cx="187326" cy="56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B25C99-7F82-4B60-BDB8-00BFB36C9827}"/>
              </a:ext>
            </a:extLst>
          </p:cNvPr>
          <p:cNvSpPr txBox="1"/>
          <p:nvPr/>
        </p:nvSpPr>
        <p:spPr>
          <a:xfrm>
            <a:off x="3454650" y="3843191"/>
            <a:ext cx="13008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 err="1">
                <a:solidFill>
                  <a:srgbClr val="C00000"/>
                </a:solidFill>
              </a:rPr>
              <a:t>Förster</a:t>
            </a:r>
            <a:r>
              <a:rPr lang="en-US" b="0" dirty="0">
                <a:solidFill>
                  <a:srgbClr val="C00000"/>
                </a:solidFill>
              </a:rPr>
              <a:t> defect</a:t>
            </a:r>
            <a:endParaRPr lang="en-NL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78468C-B1DF-4E78-9A10-5DBC955A6B6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21821" y="5692529"/>
            <a:ext cx="1276523" cy="3191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027248-5FF4-39F4-4270-54BACCDC99CF}"/>
              </a:ext>
            </a:extLst>
          </p:cNvPr>
          <p:cNvSpPr/>
          <p:nvPr/>
        </p:nvSpPr>
        <p:spPr>
          <a:xfrm>
            <a:off x="4561137" y="760929"/>
            <a:ext cx="1916326" cy="979049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CB42A3-6988-02A5-78CE-AA26F58C268C}"/>
                  </a:ext>
                </a:extLst>
              </p:cNvPr>
              <p:cNvSpPr txBox="1"/>
              <p:nvPr/>
            </p:nvSpPr>
            <p:spPr>
              <a:xfrm>
                <a:off x="2471300" y="808376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CB42A3-6988-02A5-78CE-AA26F58C2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00" y="808376"/>
                <a:ext cx="609600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32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ED31-F662-4AA3-A2F2-1869C8D1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Quantum Computing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8125-B92B-4F48-8D3D-920FA6133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751" y="1012770"/>
            <a:ext cx="5062037" cy="51401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in 80s by Richard Feynman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Quantum algorithms design, early 90s</a:t>
            </a:r>
          </a:p>
          <a:p>
            <a:pPr marL="612900" lvl="2" indent="-342900"/>
            <a:r>
              <a:rPr lang="en-US" dirty="0"/>
              <a:t>Deutsch algorithm (1985)</a:t>
            </a:r>
          </a:p>
          <a:p>
            <a:pPr marL="612900" lvl="2" indent="-342900"/>
            <a:r>
              <a:rPr lang="en-US" dirty="0"/>
              <a:t>Grover’s algorithm (1996)</a:t>
            </a:r>
          </a:p>
          <a:p>
            <a:pPr marL="612900" lvl="2" indent="-342900"/>
            <a:r>
              <a:rPr lang="en-US" dirty="0"/>
              <a:t>Shor’s algorithm (1994)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Quantum error correction (1996, </a:t>
            </a:r>
            <a:r>
              <a:rPr lang="en-US" dirty="0" err="1"/>
              <a:t>Knill</a:t>
            </a:r>
            <a:r>
              <a:rPr lang="en-US" dirty="0"/>
              <a:t> &amp; Laflamme)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Technological advantages led to possibility of controlling quantum systems (early 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Noisy Intermediate Scale Quantum 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C2B2-D55F-41F2-AA3F-10A8550C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573" y="6364800"/>
            <a:ext cx="8971508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CB45E-717C-4730-9740-EC8592C2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4</a:t>
            </a:fld>
            <a:endParaRPr lang="en-US" dirty="0"/>
          </a:p>
        </p:txBody>
      </p:sp>
      <p:pic>
        <p:nvPicPr>
          <p:cNvPr id="39938" name="Picture 2" descr="Richard Feynman - Wikipedia">
            <a:extLst>
              <a:ext uri="{FF2B5EF4-FFF2-40B4-BE49-F238E27FC236}">
                <a16:creationId xmlns:a16="http://schemas.microsoft.com/office/drawing/2014/main" id="{2C0C9914-B437-46FD-BC8F-0A7F4625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12" y="716311"/>
            <a:ext cx="2095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79997-1906-4033-A2FA-6F035236E964}"/>
              </a:ext>
            </a:extLst>
          </p:cNvPr>
          <p:cNvSpPr txBox="1"/>
          <p:nvPr/>
        </p:nvSpPr>
        <p:spPr>
          <a:xfrm>
            <a:off x="7296151" y="3678586"/>
            <a:ext cx="34766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2060"/>
                </a:solidFill>
                <a:latin typeface="Harding"/>
              </a:rPr>
              <a:t>“Nature isn't classical, dammit, and if you want to make a simulation of nature, you'd better make it quantum mechanical, and by golly it's a wonderful problem, because it doesn't look so easy.”</a:t>
            </a:r>
            <a:endParaRPr lang="en-NL" sz="1400" i="1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262C8-AA13-4C05-B308-B08522CE3D14}"/>
              </a:ext>
            </a:extLst>
          </p:cNvPr>
          <p:cNvCxnSpPr>
            <a:cxnSpLocks/>
          </p:cNvCxnSpPr>
          <p:nvPr/>
        </p:nvCxnSpPr>
        <p:spPr>
          <a:xfrm>
            <a:off x="1789612" y="5693833"/>
            <a:ext cx="826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DF7EF4-5FE3-46CC-8F65-77CFBD761EF9}"/>
              </a:ext>
            </a:extLst>
          </p:cNvPr>
          <p:cNvCxnSpPr/>
          <p:nvPr/>
        </p:nvCxnSpPr>
        <p:spPr>
          <a:xfrm>
            <a:off x="1789612" y="548428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0EF56-E2F8-4842-9E7C-470C722D5523}"/>
              </a:ext>
            </a:extLst>
          </p:cNvPr>
          <p:cNvCxnSpPr/>
          <p:nvPr/>
        </p:nvCxnSpPr>
        <p:spPr>
          <a:xfrm>
            <a:off x="4320630" y="548428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A4B48-95D2-4D59-B728-AB0F04011463}"/>
              </a:ext>
            </a:extLst>
          </p:cNvPr>
          <p:cNvCxnSpPr/>
          <p:nvPr/>
        </p:nvCxnSpPr>
        <p:spPr>
          <a:xfrm>
            <a:off x="6046652" y="569383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314C6E-036B-47B5-90B0-3783AB97317D}"/>
              </a:ext>
            </a:extLst>
          </p:cNvPr>
          <p:cNvCxnSpPr/>
          <p:nvPr/>
        </p:nvCxnSpPr>
        <p:spPr>
          <a:xfrm>
            <a:off x="7367452" y="548428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FAC222-D303-496A-9FF7-9C3B148D74D0}"/>
              </a:ext>
            </a:extLst>
          </p:cNvPr>
          <p:cNvSpPr txBox="1"/>
          <p:nvPr/>
        </p:nvSpPr>
        <p:spPr>
          <a:xfrm>
            <a:off x="1524001" y="5087770"/>
            <a:ext cx="271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First proposal (1981)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18E11C-4BF6-4948-93F4-EDF4D4D2206C}"/>
              </a:ext>
            </a:extLst>
          </p:cNvPr>
          <p:cNvSpPr txBox="1"/>
          <p:nvPr/>
        </p:nvSpPr>
        <p:spPr>
          <a:xfrm>
            <a:off x="3292246" y="5156090"/>
            <a:ext cx="3073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Quantum Algorithms (1980’s)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A0F5A-2BCB-44B1-8CD8-A0DAAF087E1E}"/>
              </a:ext>
            </a:extLst>
          </p:cNvPr>
          <p:cNvSpPr txBox="1"/>
          <p:nvPr/>
        </p:nvSpPr>
        <p:spPr>
          <a:xfrm>
            <a:off x="4301589" y="5874280"/>
            <a:ext cx="3587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Quantum error correction (1986)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BC426-FA5A-4ABF-BFA3-E73D7074BF45}"/>
              </a:ext>
            </a:extLst>
          </p:cNvPr>
          <p:cNvSpPr txBox="1"/>
          <p:nvPr/>
        </p:nvSpPr>
        <p:spPr>
          <a:xfrm>
            <a:off x="5735327" y="5142056"/>
            <a:ext cx="37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First realized quantum systems (2000)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CBBD40-5C07-4B5A-9919-5F3670003AAF}"/>
              </a:ext>
            </a:extLst>
          </p:cNvPr>
          <p:cNvSpPr txBox="1"/>
          <p:nvPr/>
        </p:nvSpPr>
        <p:spPr>
          <a:xfrm>
            <a:off x="9317656" y="5013568"/>
            <a:ext cx="1385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Universal QC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080A4E-E0C6-45EF-8E7C-AE8C0317F279}"/>
              </a:ext>
            </a:extLst>
          </p:cNvPr>
          <p:cNvSpPr/>
          <p:nvPr/>
        </p:nvSpPr>
        <p:spPr>
          <a:xfrm>
            <a:off x="9958273" y="5322392"/>
            <a:ext cx="465954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4AACF6E-11B3-459E-B243-6E3B94E80813}"/>
              </a:ext>
            </a:extLst>
          </p:cNvPr>
          <p:cNvSpPr/>
          <p:nvPr/>
        </p:nvSpPr>
        <p:spPr>
          <a:xfrm rot="5400000">
            <a:off x="8709442" y="4710772"/>
            <a:ext cx="173900" cy="2323762"/>
          </a:xfrm>
          <a:prstGeom prst="rightBrace">
            <a:avLst>
              <a:gd name="adj1" fmla="val 34420"/>
              <a:gd name="adj2" fmla="val 5062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9E1E6-1DA1-4EF7-8323-473D0D209E46}"/>
              </a:ext>
            </a:extLst>
          </p:cNvPr>
          <p:cNvSpPr txBox="1"/>
          <p:nvPr/>
        </p:nvSpPr>
        <p:spPr>
          <a:xfrm>
            <a:off x="8525043" y="5943517"/>
            <a:ext cx="37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NISQ</a:t>
            </a:r>
            <a:endParaRPr lang="en-NL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Rydberg interactions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40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7D1260-84D1-42FB-9D7A-516158065F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0782" y="1832043"/>
            <a:ext cx="4228377" cy="12211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953EB0-CFA9-42B6-A3BD-7C61421A6298}"/>
              </a:ext>
            </a:extLst>
          </p:cNvPr>
          <p:cNvSpPr txBox="1"/>
          <p:nvPr/>
        </p:nvSpPr>
        <p:spPr>
          <a:xfrm>
            <a:off x="5077705" y="2406904"/>
            <a:ext cx="145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Van der Waals</a:t>
            </a:r>
            <a:endParaRPr lang="en-NL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78468C-B1DF-4E78-9A10-5DBC955A6B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13954" y="2761597"/>
            <a:ext cx="2045774" cy="5114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027248-5FF4-39F4-4270-54BACCDC99CF}"/>
              </a:ext>
            </a:extLst>
          </p:cNvPr>
          <p:cNvSpPr/>
          <p:nvPr/>
        </p:nvSpPr>
        <p:spPr>
          <a:xfrm>
            <a:off x="4561137" y="760929"/>
            <a:ext cx="1916326" cy="979049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CB42A3-6988-02A5-78CE-AA26F58C268C}"/>
                  </a:ext>
                </a:extLst>
              </p:cNvPr>
              <p:cNvSpPr txBox="1"/>
              <p:nvPr/>
            </p:nvSpPr>
            <p:spPr>
              <a:xfrm>
                <a:off x="2471300" y="808376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CB42A3-6988-02A5-78CE-AA26F58C2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00" y="808376"/>
                <a:ext cx="609600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668A3A7F-B05C-9614-A0C7-F7625A686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079" y="336793"/>
            <a:ext cx="5222181" cy="54801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423FB-FF18-98E3-7CFF-9342431CDD41}"/>
                  </a:ext>
                </a:extLst>
              </p:cNvPr>
              <p:cNvSpPr txBox="1"/>
              <p:nvPr/>
            </p:nvSpPr>
            <p:spPr>
              <a:xfrm>
                <a:off x="7951154" y="789770"/>
                <a:ext cx="1963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nl-NL" sz="3200" dirty="0">
                  <a:solidFill>
                    <a:srgbClr val="E2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423FB-FF18-98E3-7CFF-9342431C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154" y="789770"/>
                <a:ext cx="19634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F7CA1-CF46-7027-F933-BC24B1C6E58C}"/>
                  </a:ext>
                </a:extLst>
              </p:cNvPr>
              <p:cNvSpPr txBox="1"/>
              <p:nvPr/>
            </p:nvSpPr>
            <p:spPr>
              <a:xfrm>
                <a:off x="5987703" y="4688987"/>
                <a:ext cx="1963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|0〉</m:t>
                      </m:r>
                    </m:oMath>
                  </m:oMathPara>
                </a14:m>
                <a:endParaRPr lang="nl-NL" sz="3200" dirty="0">
                  <a:solidFill>
                    <a:srgbClr val="E2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F7CA1-CF46-7027-F933-BC24B1C6E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03" y="4688987"/>
                <a:ext cx="196345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43E82F-0B99-0044-CDED-9A4BFEB58199}"/>
                  </a:ext>
                </a:extLst>
              </p:cNvPr>
              <p:cNvSpPr txBox="1"/>
              <p:nvPr/>
            </p:nvSpPr>
            <p:spPr>
              <a:xfrm>
                <a:off x="10484668" y="4548910"/>
                <a:ext cx="1963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|1〉</m:t>
                      </m:r>
                    </m:oMath>
                  </m:oMathPara>
                </a14:m>
                <a:endParaRPr lang="nl-NL" sz="3200" dirty="0">
                  <a:solidFill>
                    <a:srgbClr val="E2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43E82F-0B99-0044-CDED-9A4BFEB5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668" y="4548910"/>
                <a:ext cx="196345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9E5075-8F50-6A4A-3803-EEDD13AC5BB7}"/>
                  </a:ext>
                </a:extLst>
              </p:cNvPr>
              <p:cNvSpPr txBox="1"/>
              <p:nvPr/>
            </p:nvSpPr>
            <p:spPr>
              <a:xfrm>
                <a:off x="1049867" y="4004733"/>
                <a:ext cx="4656666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9E5075-8F50-6A4A-3803-EEDD13AC5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67" y="4004733"/>
                <a:ext cx="4656666" cy="7958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15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245-7B19-4938-AD58-2BF8B740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Rydberg blockade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6215-5ED2-46C3-9F3A-55D9B1C8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4F6D0-A5BF-4CDE-878F-B1B9B179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953E6-C7CF-44CA-A8A8-7AAD1ECB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828" y="4494502"/>
            <a:ext cx="4710112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B166C9-16FE-4ED3-96C4-983F35493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807"/>
          <a:stretch/>
        </p:blipFill>
        <p:spPr>
          <a:xfrm>
            <a:off x="7093228" y="2567725"/>
            <a:ext cx="4922944" cy="3323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FE35F0-4B8C-4120-81FB-089CB763CA11}"/>
                  </a:ext>
                </a:extLst>
              </p:cNvPr>
              <p:cNvSpPr txBox="1"/>
              <p:nvPr/>
            </p:nvSpPr>
            <p:spPr>
              <a:xfrm>
                <a:off x="831613" y="849062"/>
                <a:ext cx="174906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FE35F0-4B8C-4120-81FB-089CB763C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13" y="849062"/>
                <a:ext cx="1749069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1D656A-B255-493D-BBF0-CBBA2F0C2A13}"/>
                  </a:ext>
                </a:extLst>
              </p:cNvPr>
              <p:cNvSpPr txBox="1"/>
              <p:nvPr/>
            </p:nvSpPr>
            <p:spPr>
              <a:xfrm>
                <a:off x="831613" y="1592122"/>
                <a:ext cx="5665205" cy="419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</a:t>
                </a:r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1D656A-B255-493D-BBF0-CBBA2F0C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13" y="1592122"/>
                <a:ext cx="5665205" cy="419730"/>
              </a:xfrm>
              <a:prstGeom prst="rect">
                <a:avLst/>
              </a:prstGeom>
              <a:blipFill>
                <a:blip r:embed="rId5"/>
                <a:stretch>
                  <a:fillRect l="-645" b="-13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34A0BB1-65C7-40BB-824A-8FDA54AFD1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647" y="2096509"/>
            <a:ext cx="2891398" cy="6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988995-5BB3-476D-B81C-04247069845B}"/>
              </a:ext>
            </a:extLst>
          </p:cNvPr>
          <p:cNvSpPr txBox="1"/>
          <p:nvPr/>
        </p:nvSpPr>
        <p:spPr>
          <a:xfrm>
            <a:off x="691556" y="2748907"/>
            <a:ext cx="44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Intuitively, for an interacting system with</a:t>
            </a:r>
            <a:endParaRPr lang="en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96C60F-859B-4E6A-B57E-C0C5607B666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5839" y="3087369"/>
            <a:ext cx="5161692" cy="537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28439-421E-47ED-BC69-D17A6665182A}"/>
                  </a:ext>
                </a:extLst>
              </p:cNvPr>
              <p:cNvSpPr txBox="1"/>
              <p:nvPr/>
            </p:nvSpPr>
            <p:spPr>
              <a:xfrm>
                <a:off x="4770782" y="2749163"/>
                <a:ext cx="18100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28439-421E-47ED-BC69-D17A66651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82" y="2749163"/>
                <a:ext cx="1810047" cy="276999"/>
              </a:xfrm>
              <a:prstGeom prst="rect">
                <a:avLst/>
              </a:prstGeom>
              <a:blipFill>
                <a:blip r:embed="rId8"/>
                <a:stretch>
                  <a:fillRect l="-2694" t="-2222" r="-4040" b="-35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F42077-700F-4FCD-9138-9D5B904FD4E3}"/>
                  </a:ext>
                </a:extLst>
              </p:cNvPr>
              <p:cNvSpPr txBox="1"/>
              <p:nvPr/>
            </p:nvSpPr>
            <p:spPr>
              <a:xfrm>
                <a:off x="691556" y="3686140"/>
                <a:ext cx="6569892" cy="709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However, in the basis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/√2,|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(note that the anti symmetric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𝑟𝑔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/√2</m:t>
                    </m:r>
                  </m:oMath>
                </a14:m>
                <a:r>
                  <a:rPr lang="en-US" dirty="0"/>
                  <a:t> is not coupled)</a:t>
                </a:r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F42077-700F-4FCD-9138-9D5B904F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56" y="3686140"/>
                <a:ext cx="6569892" cy="709168"/>
              </a:xfrm>
              <a:prstGeom prst="rect">
                <a:avLst/>
              </a:prstGeom>
              <a:blipFill>
                <a:blip r:embed="rId9"/>
                <a:stretch>
                  <a:fillRect l="-742" t="-862" b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60E03D-947B-42CB-9BF7-45D290A2E820}"/>
                  </a:ext>
                </a:extLst>
              </p:cNvPr>
              <p:cNvSpPr txBox="1"/>
              <p:nvPr/>
            </p:nvSpPr>
            <p:spPr>
              <a:xfrm>
                <a:off x="7837003" y="3290500"/>
                <a:ext cx="827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60E03D-947B-42CB-9BF7-45D290A2E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003" y="3290500"/>
                <a:ext cx="827150" cy="276999"/>
              </a:xfrm>
              <a:prstGeom prst="rect">
                <a:avLst/>
              </a:prstGeom>
              <a:blipFill>
                <a:blip r:embed="rId10"/>
                <a:stretch>
                  <a:fillRect l="-6667" r="-2963" b="-15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B538146-2115-42C3-86A0-DF4AD5FACC5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5051" y="452137"/>
            <a:ext cx="2891398" cy="19462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4CB917-2CE9-415D-8A2E-AB2BFCDB984C}"/>
              </a:ext>
            </a:extLst>
          </p:cNvPr>
          <p:cNvSpPr txBox="1"/>
          <p:nvPr/>
        </p:nvSpPr>
        <p:spPr>
          <a:xfrm>
            <a:off x="6707536" y="2151003"/>
            <a:ext cx="675861" cy="854715"/>
          </a:xfrm>
          <a:prstGeom prst="rect">
            <a:avLst/>
          </a:prstGeom>
          <a:solidFill>
            <a:srgbClr val="F1EFEF"/>
          </a:solidFill>
          <a:ln>
            <a:solidFill>
              <a:srgbClr val="F1EFEF"/>
            </a:solidFill>
          </a:ln>
        </p:spPr>
        <p:txBody>
          <a:bodyPr wrap="square" rtlCol="0">
            <a:spAutoFit/>
          </a:bodyPr>
          <a:lstStyle/>
          <a:p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D6E092-506C-5532-00F5-E5360D3ABD6C}"/>
              </a:ext>
            </a:extLst>
          </p:cNvPr>
          <p:cNvSpPr/>
          <p:nvPr/>
        </p:nvSpPr>
        <p:spPr>
          <a:xfrm>
            <a:off x="5705174" y="301774"/>
            <a:ext cx="1916326" cy="979049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7A041-C52C-059F-54DE-3C115B57E833}"/>
                  </a:ext>
                </a:extLst>
              </p:cNvPr>
              <p:cNvSpPr txBox="1"/>
              <p:nvPr/>
            </p:nvSpPr>
            <p:spPr>
              <a:xfrm>
                <a:off x="3615337" y="349221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NL" sz="4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7A041-C52C-059F-54DE-3C115B57E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337" y="349221"/>
                <a:ext cx="609600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99F32-2729-91E2-1A01-AEA0280310FE}"/>
                  </a:ext>
                </a:extLst>
              </p:cNvPr>
              <p:cNvSpPr txBox="1"/>
              <p:nvPr/>
            </p:nvSpPr>
            <p:spPr>
              <a:xfrm>
                <a:off x="5251385" y="4949370"/>
                <a:ext cx="158564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F0"/>
                    </a:solidFill>
                  </a:rPr>
                  <a:t>Show these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B0F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NL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99F32-2729-91E2-1A01-AEA02803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85" y="4949370"/>
                <a:ext cx="1585643" cy="1015663"/>
              </a:xfrm>
              <a:prstGeom prst="rect">
                <a:avLst/>
              </a:prstGeom>
              <a:blipFill>
                <a:blip r:embed="rId13"/>
                <a:stretch>
                  <a:fillRect l="-1916" t="-3593" r="-766" b="-95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5C9485E-300E-CFA9-B28C-54F150FDAE00}"/>
              </a:ext>
            </a:extLst>
          </p:cNvPr>
          <p:cNvSpPr txBox="1"/>
          <p:nvPr/>
        </p:nvSpPr>
        <p:spPr>
          <a:xfrm>
            <a:off x="1405467" y="2243667"/>
            <a:ext cx="209534" cy="428163"/>
          </a:xfrm>
          <a:prstGeom prst="rect">
            <a:avLst/>
          </a:prstGeom>
          <a:solidFill>
            <a:srgbClr val="F1EFEF"/>
          </a:solidFill>
        </p:spPr>
        <p:txBody>
          <a:bodyPr wrap="squar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412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075-3926-D459-CA69-D74811F1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24" y="1371480"/>
            <a:ext cx="10564284" cy="525931"/>
          </a:xfrm>
        </p:spPr>
        <p:txBody>
          <a:bodyPr/>
          <a:lstStyle/>
          <a:p>
            <a:r>
              <a:rPr lang="en-US" dirty="0"/>
              <a:t>JUPYTER NOTEBOOK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C92B-B4D0-359C-D8DD-07AA8CCE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A09F1-A68F-2A87-663B-707BA5B0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C3BD5-2482-0876-EFB5-82FFBF09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26" y="2002380"/>
            <a:ext cx="3700462" cy="3688807"/>
          </a:xfrm>
          <a:prstGeom prst="rect">
            <a:avLst/>
          </a:prstGeom>
        </p:spPr>
      </p:pic>
      <p:pic>
        <p:nvPicPr>
          <p:cNvPr id="3" name="Daft Punk - Harder, Better, Faster, Stronger (Official Audio)">
            <a:hlinkClick r:id="" action="ppaction://media"/>
            <a:extLst>
              <a:ext uri="{FF2B5EF4-FFF2-40B4-BE49-F238E27FC236}">
                <a16:creationId xmlns:a16="http://schemas.microsoft.com/office/drawing/2014/main" id="{A4E3E68D-D72A-9EDD-09B3-8B1E33B5483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189" end="80807.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211" y="4645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EBEE-DDB1-4B97-9425-42B53C0F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Rydberg losses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A2285-426F-4D39-83D6-B8965E80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B8C11-549D-4469-B4CF-5637C597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43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28B73E-B8E5-4721-8F56-FAB81FD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5802" y="3475081"/>
            <a:ext cx="2676525" cy="101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67225-B252-4E71-B271-B90F0835B96C}"/>
                  </a:ext>
                </a:extLst>
              </p:cNvPr>
              <p:cNvSpPr txBox="1"/>
              <p:nvPr/>
            </p:nvSpPr>
            <p:spPr>
              <a:xfrm>
                <a:off x="3736662" y="2090528"/>
                <a:ext cx="47392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𝐵𝐵𝑅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𝑠𝑡𝑟𝑎𝑦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𝑒𝑙𝑒𝑐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𝑎𝑛𝑡𝑖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67225-B252-4E71-B271-B90F0835B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62" y="2090528"/>
                <a:ext cx="4739246" cy="398507"/>
              </a:xfrm>
              <a:prstGeom prst="rect">
                <a:avLst/>
              </a:prstGeom>
              <a:blipFill>
                <a:blip r:embed="rId3"/>
                <a:stretch>
                  <a:fillRect l="-1158" r="-1931" b="-2615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8F05D9E-73F5-42E4-A99D-F159FB24806C}"/>
              </a:ext>
            </a:extLst>
          </p:cNvPr>
          <p:cNvSpPr txBox="1"/>
          <p:nvPr/>
        </p:nvSpPr>
        <p:spPr>
          <a:xfrm>
            <a:off x="1881014" y="3007537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Black body radiation (BBR)</a:t>
            </a:r>
            <a:endParaRPr lang="en-NL" sz="20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115F94-5FA0-45FD-8EDD-3614ED1B3BA6}"/>
                  </a:ext>
                </a:extLst>
              </p:cNvPr>
              <p:cNvSpPr txBox="1"/>
              <p:nvPr/>
            </p:nvSpPr>
            <p:spPr>
              <a:xfrm>
                <a:off x="4519439" y="1486450"/>
                <a:ext cx="3106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NL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115F94-5FA0-45FD-8EDD-3614ED1B3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39" y="1486450"/>
                <a:ext cx="31063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C7FBF06-8CA2-4D8A-8A2C-1047FB83628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625" y="5163771"/>
            <a:ext cx="3990975" cy="876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866E7-A838-4F73-A230-81720CB101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475" y="3391047"/>
            <a:ext cx="4943475" cy="1895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10ECC9-5EA0-46F9-80E2-20AB94F5AD83}"/>
              </a:ext>
            </a:extLst>
          </p:cNvPr>
          <p:cNvSpPr txBox="1"/>
          <p:nvPr/>
        </p:nvSpPr>
        <p:spPr>
          <a:xfrm>
            <a:off x="8111287" y="3139393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Stray Electric Field</a:t>
            </a:r>
            <a:endParaRPr lang="en-NL" sz="2000" dirty="0">
              <a:solidFill>
                <a:srgbClr val="00B0F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E96C37-5B31-96FF-182F-41833B28118D}"/>
              </a:ext>
            </a:extLst>
          </p:cNvPr>
          <p:cNvSpPr/>
          <p:nvPr/>
        </p:nvSpPr>
        <p:spPr>
          <a:xfrm>
            <a:off x="8696024" y="605981"/>
            <a:ext cx="1916326" cy="979049"/>
          </a:xfrm>
          <a:prstGeom prst="round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B43212-3A7B-1758-70A8-D3ABCDAD2446}"/>
                  </a:ext>
                </a:extLst>
              </p:cNvPr>
              <p:cNvSpPr txBox="1"/>
              <p:nvPr/>
            </p:nvSpPr>
            <p:spPr>
              <a:xfrm>
                <a:off x="6606187" y="653428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𝐿𝑜𝑠𝑠𝑒𝑠</m:t>
                      </m:r>
                    </m:oMath>
                  </m:oMathPara>
                </a14:m>
                <a:endParaRPr lang="en-NL" sz="4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B43212-3A7B-1758-70A8-D3ABCDAD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187" y="653428"/>
                <a:ext cx="6096000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2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ED31-F662-4AA3-A2F2-1869C8D1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Quantum Computing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8125-B92B-4F48-8D3D-920FA6133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751" y="1012770"/>
            <a:ext cx="5062037" cy="51401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in 80s by Richard Feynman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Quantum algorithms design, early 90s</a:t>
            </a:r>
          </a:p>
          <a:p>
            <a:pPr marL="612900" lvl="2" indent="-342900"/>
            <a:r>
              <a:rPr lang="en-US" dirty="0"/>
              <a:t>Deutsch algorithm (1985)</a:t>
            </a:r>
          </a:p>
          <a:p>
            <a:pPr marL="612900" lvl="2" indent="-342900"/>
            <a:r>
              <a:rPr lang="en-US" dirty="0"/>
              <a:t>Grover’s algorithm (1996)</a:t>
            </a:r>
          </a:p>
          <a:p>
            <a:pPr marL="612900" lvl="2" indent="-342900"/>
            <a:r>
              <a:rPr lang="en-US" dirty="0"/>
              <a:t>Shor’s algorithm (1994)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Quantum error correction (1996, </a:t>
            </a:r>
            <a:r>
              <a:rPr lang="en-US" dirty="0" err="1"/>
              <a:t>Knill</a:t>
            </a:r>
            <a:r>
              <a:rPr lang="en-US" dirty="0"/>
              <a:t> &amp; Laflamme)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Technological advantages led to possibility of controlling quantum systems (early 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Noisy Intermediate Scale Quantum 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C2B2-D55F-41F2-AA3F-10A8550C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573" y="6364800"/>
            <a:ext cx="8971508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CB45E-717C-4730-9740-EC8592C2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5</a:t>
            </a:fld>
            <a:endParaRPr lang="en-US" dirty="0"/>
          </a:p>
        </p:txBody>
      </p:sp>
      <p:pic>
        <p:nvPicPr>
          <p:cNvPr id="39938" name="Picture 2" descr="Richard Feynman - Wikipedia">
            <a:extLst>
              <a:ext uri="{FF2B5EF4-FFF2-40B4-BE49-F238E27FC236}">
                <a16:creationId xmlns:a16="http://schemas.microsoft.com/office/drawing/2014/main" id="{2C0C9914-B437-46FD-BC8F-0A7F4625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12" y="716311"/>
            <a:ext cx="2095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79997-1906-4033-A2FA-6F035236E964}"/>
              </a:ext>
            </a:extLst>
          </p:cNvPr>
          <p:cNvSpPr txBox="1"/>
          <p:nvPr/>
        </p:nvSpPr>
        <p:spPr>
          <a:xfrm>
            <a:off x="7296151" y="3678586"/>
            <a:ext cx="34766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2060"/>
                </a:solidFill>
                <a:latin typeface="Harding"/>
              </a:rPr>
              <a:t>“Nature isn't classical, dammit, and if you want to make a simulation of nature, you'd better make it quantum mechanical, and by golly it's a wonderful problem, because it doesn't look so easy.”</a:t>
            </a:r>
            <a:endParaRPr lang="en-NL" sz="1400" i="1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262C8-AA13-4C05-B308-B08522CE3D14}"/>
              </a:ext>
            </a:extLst>
          </p:cNvPr>
          <p:cNvCxnSpPr>
            <a:cxnSpLocks/>
          </p:cNvCxnSpPr>
          <p:nvPr/>
        </p:nvCxnSpPr>
        <p:spPr>
          <a:xfrm>
            <a:off x="1789612" y="5693833"/>
            <a:ext cx="826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DF7EF4-5FE3-46CC-8F65-77CFBD761EF9}"/>
              </a:ext>
            </a:extLst>
          </p:cNvPr>
          <p:cNvCxnSpPr/>
          <p:nvPr/>
        </p:nvCxnSpPr>
        <p:spPr>
          <a:xfrm>
            <a:off x="1789612" y="548428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0EF56-E2F8-4842-9E7C-470C722D5523}"/>
              </a:ext>
            </a:extLst>
          </p:cNvPr>
          <p:cNvCxnSpPr/>
          <p:nvPr/>
        </p:nvCxnSpPr>
        <p:spPr>
          <a:xfrm>
            <a:off x="4320630" y="548428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A4B48-95D2-4D59-B728-AB0F04011463}"/>
              </a:ext>
            </a:extLst>
          </p:cNvPr>
          <p:cNvCxnSpPr/>
          <p:nvPr/>
        </p:nvCxnSpPr>
        <p:spPr>
          <a:xfrm>
            <a:off x="6046652" y="569383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314C6E-036B-47B5-90B0-3783AB97317D}"/>
              </a:ext>
            </a:extLst>
          </p:cNvPr>
          <p:cNvCxnSpPr/>
          <p:nvPr/>
        </p:nvCxnSpPr>
        <p:spPr>
          <a:xfrm>
            <a:off x="7367452" y="5484283"/>
            <a:ext cx="0" cy="209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FAC222-D303-496A-9FF7-9C3B148D74D0}"/>
              </a:ext>
            </a:extLst>
          </p:cNvPr>
          <p:cNvSpPr txBox="1"/>
          <p:nvPr/>
        </p:nvSpPr>
        <p:spPr>
          <a:xfrm>
            <a:off x="1524001" y="5087770"/>
            <a:ext cx="271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First proposal (1981)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18E11C-4BF6-4948-93F4-EDF4D4D2206C}"/>
              </a:ext>
            </a:extLst>
          </p:cNvPr>
          <p:cNvSpPr txBox="1"/>
          <p:nvPr/>
        </p:nvSpPr>
        <p:spPr>
          <a:xfrm>
            <a:off x="3292246" y="5156090"/>
            <a:ext cx="3073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Quantum Algorithms (1980’s)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A0F5A-2BCB-44B1-8CD8-A0DAAF087E1E}"/>
              </a:ext>
            </a:extLst>
          </p:cNvPr>
          <p:cNvSpPr txBox="1"/>
          <p:nvPr/>
        </p:nvSpPr>
        <p:spPr>
          <a:xfrm>
            <a:off x="4301589" y="5874280"/>
            <a:ext cx="3587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Quantum error correction (1986)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BC426-FA5A-4ABF-BFA3-E73D7074BF45}"/>
              </a:ext>
            </a:extLst>
          </p:cNvPr>
          <p:cNvSpPr txBox="1"/>
          <p:nvPr/>
        </p:nvSpPr>
        <p:spPr>
          <a:xfrm>
            <a:off x="5735327" y="5142056"/>
            <a:ext cx="37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First realized quantum systems (2000)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CBBD40-5C07-4B5A-9919-5F3670003AAF}"/>
              </a:ext>
            </a:extLst>
          </p:cNvPr>
          <p:cNvSpPr txBox="1"/>
          <p:nvPr/>
        </p:nvSpPr>
        <p:spPr>
          <a:xfrm>
            <a:off x="9317656" y="5013568"/>
            <a:ext cx="1385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Universal QC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080A4E-E0C6-45EF-8E7C-AE8C0317F279}"/>
              </a:ext>
            </a:extLst>
          </p:cNvPr>
          <p:cNvSpPr/>
          <p:nvPr/>
        </p:nvSpPr>
        <p:spPr>
          <a:xfrm>
            <a:off x="9958273" y="5322392"/>
            <a:ext cx="465954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4AACF6E-11B3-459E-B243-6E3B94E80813}"/>
              </a:ext>
            </a:extLst>
          </p:cNvPr>
          <p:cNvSpPr/>
          <p:nvPr/>
        </p:nvSpPr>
        <p:spPr>
          <a:xfrm rot="5400000">
            <a:off x="8709442" y="4710772"/>
            <a:ext cx="173900" cy="2323762"/>
          </a:xfrm>
          <a:prstGeom prst="rightBrace">
            <a:avLst>
              <a:gd name="adj1" fmla="val 34420"/>
              <a:gd name="adj2" fmla="val 5062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9E1E6-1DA1-4EF7-8323-473D0D209E46}"/>
              </a:ext>
            </a:extLst>
          </p:cNvPr>
          <p:cNvSpPr txBox="1"/>
          <p:nvPr/>
        </p:nvSpPr>
        <p:spPr>
          <a:xfrm>
            <a:off x="8525043" y="5943517"/>
            <a:ext cx="37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NISQ</a:t>
            </a:r>
            <a:endParaRPr lang="en-NL" sz="1400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108693-6E81-4873-A01A-F8867D8C9064}"/>
              </a:ext>
            </a:extLst>
          </p:cNvPr>
          <p:cNvSpPr/>
          <p:nvPr/>
        </p:nvSpPr>
        <p:spPr>
          <a:xfrm>
            <a:off x="1114425" y="3643766"/>
            <a:ext cx="6520086" cy="11695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1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ED31-F662-4AA3-A2F2-1869C8D1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C2B2-D55F-41F2-AA3F-10A8550C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573" y="6364800"/>
            <a:ext cx="8971508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CB45E-717C-4730-9740-EC8592C2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719902-79AA-2231-CD2F-8637C10D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61" y="1630935"/>
            <a:ext cx="7760985" cy="35366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78E8DE-0F9F-73D1-8210-A1B76A34D61E}"/>
              </a:ext>
            </a:extLst>
          </p:cNvPr>
          <p:cNvSpPr txBox="1"/>
          <p:nvPr/>
        </p:nvSpPr>
        <p:spPr>
          <a:xfrm>
            <a:off x="145454" y="1795875"/>
            <a:ext cx="4285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Clr>
                <a:srgbClr val="00B0F0"/>
              </a:buClr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Creating a Rydberg system</a:t>
            </a:r>
          </a:p>
          <a:p>
            <a:pPr marL="742950" indent="-742950">
              <a:buClr>
                <a:srgbClr val="00B0F0"/>
              </a:buClr>
              <a:buAutoNum type="arabicPeriod"/>
            </a:pPr>
            <a:endParaRPr lang="en-US" sz="3600" dirty="0">
              <a:solidFill>
                <a:schemeClr val="tx2"/>
              </a:solidFill>
            </a:endParaRPr>
          </a:p>
          <a:p>
            <a:pPr marL="742950" indent="-742950">
              <a:buClr>
                <a:srgbClr val="00B0F0"/>
              </a:buClr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Dynamics in Rydberg Systems</a:t>
            </a:r>
          </a:p>
          <a:p>
            <a:r>
              <a:rPr lang="en-US" sz="3600" dirty="0"/>
              <a:t> </a:t>
            </a:r>
          </a:p>
          <a:p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9977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ED31-F662-4AA3-A2F2-1869C8D1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C2B2-D55F-41F2-AA3F-10A8550C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573" y="6364800"/>
            <a:ext cx="8971508" cy="468000"/>
          </a:xfrm>
        </p:spPr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CB45E-717C-4730-9740-EC8592C2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 descr="Diagram, shape&#10;&#10;Description automatically generated">
            <a:extLst>
              <a:ext uri="{FF2B5EF4-FFF2-40B4-BE49-F238E27FC236}">
                <a16:creationId xmlns:a16="http://schemas.microsoft.com/office/drawing/2014/main" id="{BA3E5193-B434-05FD-8E02-12875C8158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38" y="1101172"/>
            <a:ext cx="4529037" cy="4655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8477D-F691-1A10-D814-1B38E19B0809}"/>
              </a:ext>
            </a:extLst>
          </p:cNvPr>
          <p:cNvSpPr txBox="1"/>
          <p:nvPr/>
        </p:nvSpPr>
        <p:spPr>
          <a:xfrm>
            <a:off x="6767613" y="1859664"/>
            <a:ext cx="39338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00B0F0"/>
                </a:solidFill>
              </a:rPr>
              <a:t>a lot of </a:t>
            </a:r>
          </a:p>
          <a:p>
            <a:pPr algn="ctr"/>
            <a:r>
              <a:rPr lang="en-US" sz="8800" dirty="0">
                <a:solidFill>
                  <a:srgbClr val="00B0F0"/>
                </a:solidFill>
              </a:rPr>
              <a:t>Physics</a:t>
            </a:r>
            <a:endParaRPr lang="en-NL" sz="8800" dirty="0">
              <a:solidFill>
                <a:srgbClr val="00B0F0"/>
              </a:solidFill>
            </a:endParaRPr>
          </a:p>
        </p:txBody>
      </p:sp>
      <p:pic>
        <p:nvPicPr>
          <p:cNvPr id="7" name="Psycho • Main Theme • Bernard Herrmann">
            <a:hlinkClick r:id="" action="ppaction://media"/>
            <a:extLst>
              <a:ext uri="{FF2B5EF4-FFF2-40B4-BE49-F238E27FC236}">
                <a16:creationId xmlns:a16="http://schemas.microsoft.com/office/drawing/2014/main" id="{D1E1296B-E4E9-9089-BA3E-7881647512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6382" end="52819.93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1325" y="490301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3FA5-AB5F-477E-964F-C727460F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Rydberg physics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215EC-3F43-465D-904E-6B2F1ADA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5BCEC-7C9D-425C-95B5-041A19F3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6CD08-4E0D-411F-9AAA-7EE49BEC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79" y="336793"/>
            <a:ext cx="5222181" cy="5480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4AEC3C-7090-4EE0-B695-C404681AE600}"/>
                  </a:ext>
                </a:extLst>
              </p:cNvPr>
              <p:cNvSpPr txBox="1"/>
              <p:nvPr/>
            </p:nvSpPr>
            <p:spPr>
              <a:xfrm>
                <a:off x="7951154" y="789770"/>
                <a:ext cx="1963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nl-NL" sz="3200" dirty="0">
                  <a:solidFill>
                    <a:srgbClr val="E2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4AEC3C-7090-4EE0-B695-C404681A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154" y="789770"/>
                <a:ext cx="196345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8152EF-4B09-40FF-B3CE-15E938911E93}"/>
                  </a:ext>
                </a:extLst>
              </p:cNvPr>
              <p:cNvSpPr txBox="1"/>
              <p:nvPr/>
            </p:nvSpPr>
            <p:spPr>
              <a:xfrm>
                <a:off x="5987703" y="4688987"/>
                <a:ext cx="1963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|0〉</m:t>
                      </m:r>
                    </m:oMath>
                  </m:oMathPara>
                </a14:m>
                <a:endParaRPr lang="nl-NL" sz="3200" dirty="0">
                  <a:solidFill>
                    <a:srgbClr val="E2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8152EF-4B09-40FF-B3CE-15E93891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03" y="4688987"/>
                <a:ext cx="196345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0A3C3B-4492-4FB9-BDE6-2E49541A2A2A}"/>
                  </a:ext>
                </a:extLst>
              </p:cNvPr>
              <p:cNvSpPr txBox="1"/>
              <p:nvPr/>
            </p:nvSpPr>
            <p:spPr>
              <a:xfrm>
                <a:off x="10484668" y="4548910"/>
                <a:ext cx="1963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E20000"/>
                          </a:solidFill>
                          <a:latin typeface="Cambria Math" panose="02040503050406030204" pitchFamily="18" charset="0"/>
                        </a:rPr>
                        <m:t>|1〉</m:t>
                      </m:r>
                    </m:oMath>
                  </m:oMathPara>
                </a14:m>
                <a:endParaRPr lang="nl-NL" sz="3200" dirty="0">
                  <a:solidFill>
                    <a:srgbClr val="E2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0A3C3B-4492-4FB9-BDE6-2E49541A2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668" y="4548910"/>
                <a:ext cx="19634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140528B-AF44-45F5-8E82-70AAA869D2D9}"/>
              </a:ext>
            </a:extLst>
          </p:cNvPr>
          <p:cNvSpPr txBox="1"/>
          <p:nvPr/>
        </p:nvSpPr>
        <p:spPr>
          <a:xfrm>
            <a:off x="812799" y="3564731"/>
            <a:ext cx="51824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neutral atoms: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Scalability only limited by power </a:t>
            </a:r>
            <a:r>
              <a:rPr lang="en-US" sz="2000" dirty="0">
                <a:solidFill>
                  <a:srgbClr val="C00000"/>
                </a:solidFill>
              </a:rPr>
              <a:t>(D1)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Easy controllable, technique well developed for atomic clocks </a:t>
            </a:r>
            <a:r>
              <a:rPr lang="en-US" sz="2000" dirty="0">
                <a:solidFill>
                  <a:srgbClr val="C00000"/>
                </a:solidFill>
              </a:rPr>
              <a:t>(D2 &amp; D3)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Long range interactions </a:t>
            </a:r>
            <a:r>
              <a:rPr lang="en-US" sz="2000" dirty="0">
                <a:solidFill>
                  <a:srgbClr val="C00000"/>
                </a:solidFill>
              </a:rPr>
              <a:t>(D4)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Long lived qubits (2 min for Sr88) </a:t>
            </a:r>
            <a:r>
              <a:rPr lang="en-US" sz="2000" dirty="0">
                <a:solidFill>
                  <a:srgbClr val="C00000"/>
                </a:solidFill>
              </a:rPr>
              <a:t>(D5)</a:t>
            </a:r>
          </a:p>
        </p:txBody>
      </p:sp>
      <p:pic>
        <p:nvPicPr>
          <p:cNvPr id="1026" name="Picture 2" descr="DiVincenzo Criteria | Download Scientific Diagram">
            <a:extLst>
              <a:ext uri="{FF2B5EF4-FFF2-40B4-BE49-F238E27FC236}">
                <a16:creationId xmlns:a16="http://schemas.microsoft.com/office/drawing/2014/main" id="{02B23CB4-1FA3-4A9A-B965-795259C36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8" b="32438"/>
          <a:stretch/>
        </p:blipFill>
        <p:spPr bwMode="auto">
          <a:xfrm>
            <a:off x="550084" y="1449918"/>
            <a:ext cx="5771705" cy="19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DD48CA-3EFE-4BF7-883C-D7A0312E12CB}"/>
              </a:ext>
            </a:extLst>
          </p:cNvPr>
          <p:cNvSpPr txBox="1"/>
          <p:nvPr/>
        </p:nvSpPr>
        <p:spPr>
          <a:xfrm>
            <a:off x="589976" y="895350"/>
            <a:ext cx="532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DiVincenzo criteria (2000):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5834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3FA5-AB5F-477E-964F-C727460F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cooled atoms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215EC-3F43-465D-904E-6B2F1ADA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HQC lecture 1 2023/2024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5BCEC-7C9D-425C-95B5-041A19F3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DC0E5-EBEF-44D0-B8E4-28995E09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86" y="927494"/>
            <a:ext cx="7859931" cy="5224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048693-5962-A48A-8794-5F48E54FF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0411" y="3112967"/>
            <a:ext cx="1716740" cy="18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7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20,6974"/>
  <p:tag name="LATEXADDIN" val="\documentclass{article}&#10;\usepackage{amsmath}&#10;\pagestyle{empty}&#10;\usepackage{braket}&#10;\renewcommand{\familydefault}{\sfdefault}&#10;\usepackage{sansmath}&#10;\sansmath&#10;&#10;\begin{document}&#10;&#10;&#10;&#10;$\phi(x',y')$&#10;&#10;\end{document}"/>
  <p:tag name="IGUANATEXSIZE" val="20"/>
  <p:tag name="IGUANATEXCURSOR" val="191"/>
  <p:tag name="TRANSPARENCY" val="Waar"/>
  <p:tag name="FILENAME" val=""/>
  <p:tag name="LATEXENGINEID" val="0"/>
  <p:tag name="TEMPFOLDER" val="C:\Users\s163673\Documents\"/>
  <p:tag name="LATEXFORMHEIGHT" val="312"/>
  <p:tag name="LATEXFORMWIDTH" val="384"/>
  <p:tag name="LATEXFORMWRAP" val="Waa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208,4739"/>
  <p:tag name="LATEXADDIN" val="\documentclass{article}&#10;\usepackage{amsmath}&#10;\pagestyle{empty}&#10;\usepackage{braket}&#10;\renewcommand{\familydefault}{\sfdefault}&#10;\usepackage{sansmath}&#10;\sansmath&#10;&#10;\begin{document}&#10;&#10;$|E_{i}|^2$&#10;&#10;&#10;&#10;\end{document}"/>
  <p:tag name="IGUANATEXSIZE" val="20"/>
  <p:tag name="IGUANATEXCURSOR" val="183"/>
  <p:tag name="TRANSPARENCY" val="Waar"/>
  <p:tag name="FILENAME" val=""/>
  <p:tag name="LATEXENGINEID" val="0"/>
  <p:tag name="TEMPFOLDER" val="C:\Users\s163673\Documents\"/>
  <p:tag name="LATEXFORMHEIGHT" val="312"/>
  <p:tag name="LATEXFORMWIDTH" val="384"/>
  <p:tag name="LATEXFORMWRAP" val="Waa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515,9355"/>
  <p:tag name="LATEXADDIN" val="\documentclass{article}&#10;\usepackage{amsmath}&#10;\pagestyle{empty}&#10;\usepackage{braket}&#10;\renewcommand{\familydefault}{\sfdefault}&#10;\usepackage{sansmath}&#10;\sansmath&#10;&#10;\begin{document}&#10;$E_i e^{i \phi(x',y')}$&#10;&#10;&#10;&#10;&#10;\end{document}"/>
  <p:tag name="IGUANATEXSIZE" val="20"/>
  <p:tag name="IGUANATEXCURSOR" val="180"/>
  <p:tag name="TRANSPARENCY" val="Waar"/>
  <p:tag name="FILENAME" val=""/>
  <p:tag name="LATEXENGINEID" val="0"/>
  <p:tag name="TEMPFOLDER" val="C:\Users\s163673\Documents\"/>
  <p:tag name="LATEXFORMHEIGHT" val="312"/>
  <p:tag name="LATEXFORMWIDTH" val="384"/>
  <p:tag name="LATEXFORMWRAP" val="Waa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224,9719"/>
  <p:tag name="LATEXADDIN" val="\documentclass{article}&#10;\usepackage{amsmath}&#10;\pagestyle{empty}&#10;\usepackage{braket}&#10;\renewcommand{\familydefault}{\sfdefault}&#10;\usepackage{sansmath}&#10;\sansmath&#10;&#10;\begin{document}&#10;&#10;&#10;$|E_f|^2$&#10;&#10;&#10;\end{document}"/>
  <p:tag name="IGUANATEXSIZE" val="20"/>
  <p:tag name="IGUANATEXCURSOR" val="182"/>
  <p:tag name="TRANSPARENCY" val="Waar"/>
  <p:tag name="FILENAME" val=""/>
  <p:tag name="LATEXENGINEID" val="0"/>
  <p:tag name="TEMPFOLDER" val="C:\Users\s163673\Documents\"/>
  <p:tag name="LATEXFORMHEIGHT" val="312"/>
  <p:tag name="LATEXFORMWIDTH" val="384"/>
  <p:tag name="LATEXFORMWRAP" val="Waa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655,418"/>
  <p:tag name="LATEXADDIN" val="\documentclass{article}&#10;\usepackage{amsmath}&#10;\pagestyle{empty}&#10;\begin{document}&#10;&#10;&#10;$\omega_r =  \sqrt{\frac{4 U}{m \omega_0^2}}$&#10;&#10;\end{document}"/>
  <p:tag name="IGUANATEXSIZE" val="19"/>
  <p:tag name="IGUANATEXCURSOR" val="92"/>
  <p:tag name="TRANSPARENCY" val="True"/>
  <p:tag name="FILENAME" val=""/>
  <p:tag name="LATEXENGINEID" val="0"/>
  <p:tag name="TEMPFOLDER" val="C:\Users\20210608\Documents\Les Houches Poster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660,6674"/>
  <p:tag name="LATEXADDIN" val="\documentclass{article}&#10;\usepackage{amsmath}&#10;\pagestyle{empty}&#10;\begin{document}&#10;&#10;&#10;$\omega_z = \sqrt{\frac{2 U }{m z_R^2}}$&#10;&#10;\end{document}"/>
  <p:tag name="IGUANATEXSIZE" val="20"/>
  <p:tag name="IGUANATEXCURSOR" val="122"/>
  <p:tag name="TRANSPARENCY" val="True"/>
  <p:tag name="FILENAME" val=""/>
  <p:tag name="LATEXENGINEID" val="0"/>
  <p:tag name="TEMPFOLDER" val="C:\Users\20210608\Documents\Les Houches Poster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660,6674"/>
  <p:tag name="LATEXADDIN" val="\documentclass{article}&#10;\usepackage{amsmath}&#10;\pagestyle{empty}&#10;\begin{document}&#10;&#10;&#10;$\omega_z = \sqrt{\frac{2 U }{m z_R^2}}$&#10;&#10;\end{document}"/>
  <p:tag name="IGUANATEXSIZE" val="20"/>
  <p:tag name="IGUANATEXCURSOR" val="122"/>
  <p:tag name="TRANSPARENCY" val="True"/>
  <p:tag name="FILENAME" val=""/>
  <p:tag name="LATEXENGINEID" val="0"/>
  <p:tag name="TEMPFOLDER" val="C:\Users\20210608\Documents\Les Houches Poster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655,418"/>
  <p:tag name="LATEXADDIN" val="\documentclass{article}&#10;\usepackage{amsmath}&#10;\pagestyle{empty}&#10;\begin{document}&#10;&#10;&#10;$\omega_r =  \sqrt{\frac{4 U}{m \omega_0^2}}$&#10;&#10;\end{document}"/>
  <p:tag name="IGUANATEXSIZE" val="19"/>
  <p:tag name="IGUANATEXCURSOR" val="92"/>
  <p:tag name="TRANSPARENCY" val="True"/>
  <p:tag name="FILENAME" val=""/>
  <p:tag name="LATEXENGINEID" val="0"/>
  <p:tag name="TEMPFOLDER" val="C:\Users\20210608\Documents\Les Houches Poster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.potx" id="{7EB9FE6D-BC77-460B-A863-BFAC500B13E4}" vid="{F134CD82-E5D2-4C3C-8D91-5768AC37103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77863F2C74AB43BAF0D7A143277E28" ma:contentTypeVersion="14" ma:contentTypeDescription="Create a new document." ma:contentTypeScope="" ma:versionID="690911fee961337ccda0fa35b5b9810c">
  <xsd:schema xmlns:xsd="http://www.w3.org/2001/XMLSchema" xmlns:xs="http://www.w3.org/2001/XMLSchema" xmlns:p="http://schemas.microsoft.com/office/2006/metadata/properties" xmlns:ns2="2b7db30c-20be-4a22-8fab-b5f0768d21dd" xmlns:ns3="9a3ef062-72a9-467d-aa1a-ebc88df98e8f" targetNamespace="http://schemas.microsoft.com/office/2006/metadata/properties" ma:root="true" ma:fieldsID="78bc233f8710537ad4ec6894ee179a47" ns2:_="" ns3:_="">
    <xsd:import namespace="2b7db30c-20be-4a22-8fab-b5f0768d21dd"/>
    <xsd:import namespace="9a3ef062-72a9-467d-aa1a-ebc88df98e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7db30c-20be-4a22-8fab-b5f0768d2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ef062-72a9-467d-aa1a-ebc88df98e8f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6158c3fb-44a3-48e3-bb10-113b2d5ed1e1}" ma:internalName="TaxCatchAll" ma:showField="CatchAllData" ma:web="9a3ef062-72a9-467d-aa1a-ebc88df98e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1F3C9A-230E-474A-9EF6-2DC94D7CC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7db30c-20be-4a22-8fab-b5f0768d21dd"/>
    <ds:schemaRef ds:uri="9a3ef062-72a9-467d-aa1a-ebc88df98e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DC0F94-6CB2-4154-BC5C-2B0B889909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38568</TotalTime>
  <Words>2093</Words>
  <Application>Microsoft Office PowerPoint</Application>
  <PresentationFormat>Widescreen</PresentationFormat>
  <Paragraphs>474</Paragraphs>
  <Slides>43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Abadi</vt:lpstr>
      <vt:lpstr>Arial</vt:lpstr>
      <vt:lpstr>Calibri</vt:lpstr>
      <vt:lpstr>Cambria Math</vt:lpstr>
      <vt:lpstr>Harding</vt:lpstr>
      <vt:lpstr>proxima nova extrabold</vt:lpstr>
      <vt:lpstr>Times New Roman</vt:lpstr>
      <vt:lpstr>Wingdings</vt:lpstr>
      <vt:lpstr>TUe</vt:lpstr>
      <vt:lpstr>Quantum computing in the noisy intermediate-scale quantum (NISQ) era</vt:lpstr>
      <vt:lpstr>PowerPoint Presentation</vt:lpstr>
      <vt:lpstr>Recap: quantum circuit diagrams</vt:lpstr>
      <vt:lpstr>History of Quantum Computing</vt:lpstr>
      <vt:lpstr>History of Quantum Computing</vt:lpstr>
      <vt:lpstr>Today</vt:lpstr>
      <vt:lpstr>Today</vt:lpstr>
      <vt:lpstr>Rydberg physics</vt:lpstr>
      <vt:lpstr>Laser cooled atoms</vt:lpstr>
      <vt:lpstr>   Demonstrator - Rydberg hybrid quantum computer</vt:lpstr>
      <vt:lpstr>Rydberg Quantum Computing</vt:lpstr>
      <vt:lpstr>The experiment</vt:lpstr>
      <vt:lpstr>Oven</vt:lpstr>
      <vt:lpstr>Slowing down atoms</vt:lpstr>
      <vt:lpstr>Deflection stage</vt:lpstr>
      <vt:lpstr>Glass cell</vt:lpstr>
      <vt:lpstr>Magneto optical trap</vt:lpstr>
      <vt:lpstr>Trapping atoms on the blue transition</vt:lpstr>
      <vt:lpstr>Outlook: red magneto-optical trap</vt:lpstr>
      <vt:lpstr>Optical Tweezers</vt:lpstr>
      <vt:lpstr>Optical tweezers: Single atoms</vt:lpstr>
      <vt:lpstr>Optical tweezers: arrays</vt:lpstr>
      <vt:lpstr>Moving around single atoms</vt:lpstr>
      <vt:lpstr>Moving around single atoms</vt:lpstr>
      <vt:lpstr>PowerPoint Presentation</vt:lpstr>
      <vt:lpstr>Laser optical tweezers</vt:lpstr>
      <vt:lpstr>Atom Polarizability</vt:lpstr>
      <vt:lpstr>Atom Polarizability</vt:lpstr>
      <vt:lpstr>Optical Bloch Equations</vt:lpstr>
      <vt:lpstr>JUPYTER NOTEBOOK TIME</vt:lpstr>
      <vt:lpstr>Light-atom interactions</vt:lpstr>
      <vt:lpstr>Clock Transition in Sr88</vt:lpstr>
      <vt:lpstr>JUPYTER NOTEBOOK TIME</vt:lpstr>
      <vt:lpstr>Two photon transition</vt:lpstr>
      <vt:lpstr>Two photon transition</vt:lpstr>
      <vt:lpstr>Two photon transition</vt:lpstr>
      <vt:lpstr>Two photon transition</vt:lpstr>
      <vt:lpstr>Two photon transition</vt:lpstr>
      <vt:lpstr>Rydberg interactions</vt:lpstr>
      <vt:lpstr>Rydberg interactions</vt:lpstr>
      <vt:lpstr>Rydberg blockade</vt:lpstr>
      <vt:lpstr>JUPYTER NOTEBOOK TIME</vt:lpstr>
      <vt:lpstr>Rydberg losses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over 2 lines</dc:title>
  <dc:creator>Ven, I.M.J. van de</dc:creator>
  <cp:lastModifiedBy>Keijzer, Robert de</cp:lastModifiedBy>
  <cp:revision>86</cp:revision>
  <cp:lastPrinted>2020-09-04T14:49:03Z</cp:lastPrinted>
  <dcterms:created xsi:type="dcterms:W3CDTF">2018-07-05T14:19:45Z</dcterms:created>
  <dcterms:modified xsi:type="dcterms:W3CDTF">2023-05-30T16:01:17Z</dcterms:modified>
</cp:coreProperties>
</file>